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267" r:id="rId2"/>
    <p:sldId id="268" r:id="rId3"/>
    <p:sldId id="269" r:id="rId4"/>
    <p:sldId id="270" r:id="rId5"/>
    <p:sldId id="271" r:id="rId6"/>
    <p:sldId id="272" r:id="rId7"/>
    <p:sldId id="273" r:id="rId8"/>
    <p:sldId id="274" r:id="rId9"/>
  </p:sldIdLst>
  <p:sldSz cx="9144000" cy="6858000" type="screen4x3"/>
  <p:notesSz cx="6805613" cy="9944100"/>
  <p:defaultTextStyle>
    <a:defPPr>
      <a:defRPr lang="en-US"/>
    </a:defPPr>
    <a:lvl1pPr algn="l" defTabSz="457200" rtl="0" fontAlgn="base">
      <a:spcBef>
        <a:spcPct val="0"/>
      </a:spcBef>
      <a:spcAft>
        <a:spcPct val="0"/>
      </a:spcAft>
      <a:defRPr kern="1200">
        <a:solidFill>
          <a:schemeClr val="tx1"/>
        </a:solidFill>
        <a:latin typeface="Calibri" pitchFamily="34" charset="0"/>
        <a:ea typeface="MS PGothic" pitchFamily="34" charset="-128"/>
        <a:cs typeface="Arial" charset="0"/>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Arial" charset="0"/>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Arial" charset="0"/>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Arial" charset="0"/>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Arial" charset="0"/>
      </a:defRPr>
    </a:lvl5pPr>
    <a:lvl6pPr marL="2286000" algn="l" defTabSz="914400" rtl="0" eaLnBrk="1" latinLnBrk="0" hangingPunct="1">
      <a:defRPr kern="1200">
        <a:solidFill>
          <a:schemeClr val="tx1"/>
        </a:solidFill>
        <a:latin typeface="Calibri" pitchFamily="34" charset="0"/>
        <a:ea typeface="MS PGothic" pitchFamily="34" charset="-128"/>
        <a:cs typeface="Arial" charset="0"/>
      </a:defRPr>
    </a:lvl6pPr>
    <a:lvl7pPr marL="2743200" algn="l" defTabSz="914400" rtl="0" eaLnBrk="1" latinLnBrk="0" hangingPunct="1">
      <a:defRPr kern="1200">
        <a:solidFill>
          <a:schemeClr val="tx1"/>
        </a:solidFill>
        <a:latin typeface="Calibri" pitchFamily="34" charset="0"/>
        <a:ea typeface="MS PGothic" pitchFamily="34" charset="-128"/>
        <a:cs typeface="Arial" charset="0"/>
      </a:defRPr>
    </a:lvl7pPr>
    <a:lvl8pPr marL="3200400" algn="l" defTabSz="914400" rtl="0" eaLnBrk="1" latinLnBrk="0" hangingPunct="1">
      <a:defRPr kern="1200">
        <a:solidFill>
          <a:schemeClr val="tx1"/>
        </a:solidFill>
        <a:latin typeface="Calibri" pitchFamily="34" charset="0"/>
        <a:ea typeface="MS PGothic" pitchFamily="34" charset="-128"/>
        <a:cs typeface="Arial" charset="0"/>
      </a:defRPr>
    </a:lvl8pPr>
    <a:lvl9pPr marL="3657600" algn="l" defTabSz="914400" rtl="0" eaLnBrk="1" latinLnBrk="0" hangingPunct="1">
      <a:defRPr kern="1200">
        <a:solidFill>
          <a:schemeClr val="tx1"/>
        </a:solidFill>
        <a:latin typeface="Calibri" pitchFamily="34" charset="0"/>
        <a:ea typeface="MS PGothic"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331C"/>
    <a:srgbClr val="332767"/>
    <a:srgbClr val="534A6E"/>
    <a:srgbClr val="F4F3F7"/>
    <a:srgbClr val="FAF9F8"/>
    <a:srgbClr val="766C7E"/>
    <a:srgbClr val="F4F4F4"/>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6" autoAdjust="0"/>
    <p:restoredTop sz="97314" autoAdjust="0"/>
  </p:normalViewPr>
  <p:slideViewPr>
    <p:cSldViewPr snapToGrid="0" snapToObjects="1">
      <p:cViewPr>
        <p:scale>
          <a:sx n="75" d="100"/>
          <a:sy n="75" d="100"/>
        </p:scale>
        <p:origin x="-1008" y="-786"/>
      </p:cViewPr>
      <p:guideLst>
        <p:guide orient="horz" pos="2160"/>
        <p:guide pos="2880"/>
      </p:guideLst>
    </p:cSldViewPr>
  </p:slideViewPr>
  <p:outlineViewPr>
    <p:cViewPr>
      <p:scale>
        <a:sx n="33" d="100"/>
        <a:sy n="33" d="100"/>
      </p:scale>
      <p:origin x="0" y="584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fontAlgn="auto">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sz="quarter" idx="1"/>
          </p:nvPr>
        </p:nvSpPr>
        <p:spPr>
          <a:xfrm>
            <a:off x="3854939" y="0"/>
            <a:ext cx="2949099" cy="497205"/>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cs typeface="+mn-cs"/>
              </a:defRPr>
            </a:lvl1pPr>
          </a:lstStyle>
          <a:p>
            <a:pPr>
              <a:defRPr/>
            </a:pPr>
            <a:fld id="{84998B53-3D4B-4B12-87DD-F6AA11AF9D5F}" type="datetimeFigureOut">
              <a:rPr lang="en-US"/>
              <a:pPr>
                <a:defRPr/>
              </a:pPr>
              <a:t>10/25/2013</a:t>
            </a:fld>
            <a:endParaRPr lang="en-US"/>
          </a:p>
        </p:txBody>
      </p:sp>
      <p:sp>
        <p:nvSpPr>
          <p:cNvPr id="4" name="Footer Placeholder 3"/>
          <p:cNvSpPr>
            <a:spLocks noGrp="1"/>
          </p:cNvSpPr>
          <p:nvPr>
            <p:ph type="ftr" sz="quarter" idx="2"/>
          </p:nvPr>
        </p:nvSpPr>
        <p:spPr>
          <a:xfrm>
            <a:off x="0" y="9445169"/>
            <a:ext cx="2949099" cy="497205"/>
          </a:xfrm>
          <a:prstGeom prst="rect">
            <a:avLst/>
          </a:prstGeom>
        </p:spPr>
        <p:txBody>
          <a:bodyPr vert="horz" lIns="91440" tIns="45720" rIns="91440" bIns="45720" rtlCol="0" anchor="b"/>
          <a:lstStyle>
            <a:lvl1pPr algn="l" fontAlgn="auto">
              <a:spcBef>
                <a:spcPts val="0"/>
              </a:spcBef>
              <a:spcAft>
                <a:spcPts val="0"/>
              </a:spcAft>
              <a:defRPr sz="1200">
                <a:latin typeface="Arial"/>
                <a:ea typeface="+mn-ea"/>
                <a:cs typeface="+mn-cs"/>
              </a:defRPr>
            </a:lvl1pPr>
          </a:lstStyle>
          <a:p>
            <a:pPr>
              <a:defRPr/>
            </a:pPr>
            <a:endParaRPr lang="en-US"/>
          </a:p>
        </p:txBody>
      </p:sp>
      <p:sp>
        <p:nvSpPr>
          <p:cNvPr id="5" name="Slide Number Placeholder 4"/>
          <p:cNvSpPr>
            <a:spLocks noGrp="1"/>
          </p:cNvSpPr>
          <p:nvPr>
            <p:ph type="sldNum" sz="quarter" idx="3"/>
          </p:nvPr>
        </p:nvSpPr>
        <p:spPr>
          <a:xfrm>
            <a:off x="3854939" y="9445169"/>
            <a:ext cx="2949099" cy="497205"/>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cs typeface="+mn-cs"/>
              </a:defRPr>
            </a:lvl1pPr>
          </a:lstStyle>
          <a:p>
            <a:pPr>
              <a:defRPr/>
            </a:pPr>
            <a:fld id="{23B6BD28-DE7A-4F44-B8F9-4F4DF2067DCF}" type="slidenum">
              <a:rPr lang="en-US"/>
              <a:pPr>
                <a:defRPr/>
              </a:pPr>
              <a:t>‹#›</a:t>
            </a:fld>
            <a:endParaRPr lang="en-US"/>
          </a:p>
        </p:txBody>
      </p:sp>
    </p:spTree>
    <p:extLst>
      <p:ext uri="{BB962C8B-B14F-4D97-AF65-F5344CB8AC3E}">
        <p14:creationId xmlns:p14="http://schemas.microsoft.com/office/powerpoint/2010/main" val="1121644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fontAlgn="auto">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idx="1"/>
          </p:nvPr>
        </p:nvSpPr>
        <p:spPr>
          <a:xfrm>
            <a:off x="3854939" y="0"/>
            <a:ext cx="2949099" cy="497205"/>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cs typeface="+mn-cs"/>
              </a:defRPr>
            </a:lvl1pPr>
          </a:lstStyle>
          <a:p>
            <a:pPr>
              <a:defRPr/>
            </a:pPr>
            <a:fld id="{CBC3B62C-3468-4B5E-BC87-E827566CD677}" type="datetimeFigureOut">
              <a:rPr lang="en-US"/>
              <a:pPr>
                <a:defRPr/>
              </a:pPr>
              <a:t>10/25/2013</a:t>
            </a:fld>
            <a:endParaRPr lang="en-US"/>
          </a:p>
        </p:txBody>
      </p:sp>
      <p:sp>
        <p:nvSpPr>
          <p:cNvPr id="4" name="Slide Image Placeholder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fontAlgn="auto">
              <a:spcBef>
                <a:spcPts val="0"/>
              </a:spcBef>
              <a:spcAft>
                <a:spcPts val="0"/>
              </a:spcAft>
              <a:defRPr sz="1200">
                <a:latin typeface="Arial"/>
                <a:ea typeface="+mn-ea"/>
                <a:cs typeface="+mn-cs"/>
              </a:defRPr>
            </a:lvl1pPr>
          </a:lstStyle>
          <a:p>
            <a:pPr>
              <a:defRPr/>
            </a:pPr>
            <a:endParaRPr lang="en-US"/>
          </a:p>
        </p:txBody>
      </p:sp>
      <p:sp>
        <p:nvSpPr>
          <p:cNvPr id="7" name="Slide Number Placeholder 6"/>
          <p:cNvSpPr>
            <a:spLocks noGrp="1"/>
          </p:cNvSpPr>
          <p:nvPr>
            <p:ph type="sldNum" sz="quarter" idx="5"/>
          </p:nvPr>
        </p:nvSpPr>
        <p:spPr>
          <a:xfrm>
            <a:off x="3854939" y="9445169"/>
            <a:ext cx="2949099" cy="497205"/>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cs typeface="+mn-cs"/>
              </a:defRPr>
            </a:lvl1pPr>
          </a:lstStyle>
          <a:p>
            <a:pPr>
              <a:defRPr/>
            </a:pPr>
            <a:fld id="{9E5657E2-53B6-4F00-B409-B2609A1C2E17}" type="slidenum">
              <a:rPr lang="en-US"/>
              <a:pPr>
                <a:defRPr/>
              </a:pPr>
              <a:t>‹#›</a:t>
            </a:fld>
            <a:endParaRPr lang="en-US"/>
          </a:p>
        </p:txBody>
      </p:sp>
    </p:spTree>
    <p:extLst>
      <p:ext uri="{BB962C8B-B14F-4D97-AF65-F5344CB8AC3E}">
        <p14:creationId xmlns:p14="http://schemas.microsoft.com/office/powerpoint/2010/main" val="351269373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MS PGothic"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Arial"/>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Arial"/>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Arial"/>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Arial"/>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srcRect/>
          <a:stretch>
            <a:fillRect/>
          </a:stretch>
        </p:blipFill>
        <p:spPr bwMode="auto">
          <a:xfrm>
            <a:off x="6350" y="0"/>
            <a:ext cx="9167813" cy="6865938"/>
          </a:xfrm>
          <a:prstGeom prst="rect">
            <a:avLst/>
          </a:prstGeom>
          <a:noFill/>
          <a:ln w="9525">
            <a:noFill/>
            <a:miter lim="800000"/>
            <a:headEnd/>
            <a:tailEnd/>
          </a:ln>
        </p:spPr>
      </p:pic>
      <p:grpSp>
        <p:nvGrpSpPr>
          <p:cNvPr id="5" name="Group 4"/>
          <p:cNvGrpSpPr>
            <a:grpSpLocks/>
          </p:cNvGrpSpPr>
          <p:nvPr userDrawn="1"/>
        </p:nvGrpSpPr>
        <p:grpSpPr bwMode="auto">
          <a:xfrm>
            <a:off x="685800" y="549275"/>
            <a:ext cx="3673475" cy="504825"/>
            <a:chOff x="685800" y="550061"/>
            <a:chExt cx="3674211" cy="503994"/>
          </a:xfrm>
        </p:grpSpPr>
        <p:pic>
          <p:nvPicPr>
            <p:cNvPr id="6" name="Picture 8" descr="OECD.png"/>
            <p:cNvPicPr>
              <a:picLocks noChangeAspect="1"/>
            </p:cNvPicPr>
            <p:nvPr userDrawn="1"/>
          </p:nvPicPr>
          <p:blipFill>
            <a:blip r:embed="rId3"/>
            <a:srcRect/>
            <a:stretch>
              <a:fillRect/>
            </a:stretch>
          </p:blipFill>
          <p:spPr bwMode="auto">
            <a:xfrm>
              <a:off x="2704013" y="603456"/>
              <a:ext cx="1655998" cy="397205"/>
            </a:xfrm>
            <a:prstGeom prst="rect">
              <a:avLst/>
            </a:prstGeom>
            <a:noFill/>
            <a:ln w="9525">
              <a:noFill/>
              <a:miter lim="800000"/>
              <a:headEnd/>
              <a:tailEnd/>
            </a:ln>
          </p:spPr>
        </p:pic>
        <p:pic>
          <p:nvPicPr>
            <p:cNvPr id="7" name="Picture 7" descr="MSCW_XCHNG_RGB_ENG.png"/>
            <p:cNvPicPr>
              <a:picLocks noChangeAspect="1"/>
            </p:cNvPicPr>
            <p:nvPr userDrawn="1"/>
          </p:nvPicPr>
          <p:blipFill>
            <a:blip r:embed="rId4"/>
            <a:srcRect/>
            <a:stretch>
              <a:fillRect/>
            </a:stretch>
          </p:blipFill>
          <p:spPr bwMode="auto">
            <a:xfrm>
              <a:off x="685800" y="550061"/>
              <a:ext cx="2119147" cy="503994"/>
            </a:xfrm>
            <a:prstGeom prst="rect">
              <a:avLst/>
            </a:prstGeom>
            <a:noFill/>
            <a:ln w="9525">
              <a:noFill/>
              <a:miter lim="800000"/>
              <a:headEnd/>
              <a:tailEnd/>
            </a:ln>
          </p:spPr>
        </p:pic>
      </p:grpSp>
      <p:sp>
        <p:nvSpPr>
          <p:cNvPr id="2" name="Title 1"/>
          <p:cNvSpPr>
            <a:spLocks noGrp="1"/>
          </p:cNvSpPr>
          <p:nvPr>
            <p:ph type="ctrTitle"/>
          </p:nvPr>
        </p:nvSpPr>
        <p:spPr>
          <a:xfrm>
            <a:off x="685800" y="1801091"/>
            <a:ext cx="5190836" cy="2516909"/>
          </a:xfrm>
          <a:prstGeom prst="rect">
            <a:avLst/>
          </a:prstGeom>
        </p:spPr>
        <p:txBody>
          <a:bodyPr tIns="234000" anchor="ctr">
            <a:noAutofit/>
          </a:bodyPr>
          <a:lstStyle>
            <a:lvl1pPr algn="l">
              <a:defRPr sz="3200" b="1" i="0" baseline="0">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5311707"/>
            <a:ext cx="2974109" cy="831284"/>
          </a:xfrm>
          <a:prstGeom prst="rect">
            <a:avLst/>
          </a:prstGeom>
        </p:spPr>
        <p:txBody>
          <a:bodyPr>
            <a:normAutofit/>
          </a:bodyPr>
          <a:lstStyle>
            <a:lvl1pPr marL="0" indent="0" algn="l">
              <a:buNone/>
              <a:defRPr sz="160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текст">
    <p:spTree>
      <p:nvGrpSpPr>
        <p:cNvPr id="1" name=""/>
        <p:cNvGrpSpPr/>
        <p:nvPr/>
      </p:nvGrpSpPr>
      <p:grpSpPr>
        <a:xfrm>
          <a:off x="0" y="0"/>
          <a:ext cx="0" cy="0"/>
          <a:chOff x="0" y="0"/>
          <a:chExt cx="0" cy="0"/>
        </a:xfrm>
      </p:grpSpPr>
      <p:sp>
        <p:nvSpPr>
          <p:cNvPr id="4" name="Rectangle 8"/>
          <p:cNvSpPr/>
          <p:nvPr userDrawn="1"/>
        </p:nvSpPr>
        <p:spPr>
          <a:xfrm>
            <a:off x="0" y="11113"/>
            <a:ext cx="9144000" cy="1004887"/>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5" name="Picture 7"/>
          <p:cNvPicPr>
            <a:picLocks noChangeAspect="1"/>
          </p:cNvPicPr>
          <p:nvPr userDrawn="1"/>
        </p:nvPicPr>
        <p:blipFill>
          <a:blip r:embed="rId2"/>
          <a:srcRect/>
          <a:stretch>
            <a:fillRect/>
          </a:stretch>
        </p:blipFill>
        <p:spPr bwMode="auto">
          <a:xfrm>
            <a:off x="0" y="6326188"/>
            <a:ext cx="9144000" cy="533400"/>
          </a:xfrm>
          <a:prstGeom prst="rect">
            <a:avLst/>
          </a:prstGeom>
          <a:noFill/>
          <a:ln w="9525">
            <a:noFill/>
            <a:miter lim="800000"/>
            <a:headEnd/>
            <a:tailEnd/>
          </a:ln>
        </p:spPr>
      </p:pic>
      <p:grpSp>
        <p:nvGrpSpPr>
          <p:cNvPr id="6" name="Group 9"/>
          <p:cNvGrpSpPr>
            <a:grpSpLocks noChangeAspect="1"/>
          </p:cNvGrpSpPr>
          <p:nvPr userDrawn="1"/>
        </p:nvGrpSpPr>
        <p:grpSpPr bwMode="auto">
          <a:xfrm>
            <a:off x="533400" y="6446838"/>
            <a:ext cx="2360613" cy="323850"/>
            <a:chOff x="685800" y="550061"/>
            <a:chExt cx="3674211" cy="503994"/>
          </a:xfrm>
        </p:grpSpPr>
        <p:pic>
          <p:nvPicPr>
            <p:cNvPr id="7" name="Picture 10" descr="OECD.png"/>
            <p:cNvPicPr>
              <a:picLocks noChangeAspect="1"/>
            </p:cNvPicPr>
            <p:nvPr userDrawn="1"/>
          </p:nvPicPr>
          <p:blipFill>
            <a:blip r:embed="rId3"/>
            <a:srcRect/>
            <a:stretch>
              <a:fillRect/>
            </a:stretch>
          </p:blipFill>
          <p:spPr bwMode="auto">
            <a:xfrm>
              <a:off x="2704013" y="603456"/>
              <a:ext cx="1655998" cy="397205"/>
            </a:xfrm>
            <a:prstGeom prst="rect">
              <a:avLst/>
            </a:prstGeom>
            <a:noFill/>
            <a:ln w="9525">
              <a:noFill/>
              <a:miter lim="800000"/>
              <a:headEnd/>
              <a:tailEnd/>
            </a:ln>
          </p:spPr>
        </p:pic>
        <p:pic>
          <p:nvPicPr>
            <p:cNvPr id="8" name="Picture 11" descr="MSCW_XCHNG_RGB_ENG.png"/>
            <p:cNvPicPr>
              <a:picLocks noChangeAspect="1"/>
            </p:cNvPicPr>
            <p:nvPr userDrawn="1"/>
          </p:nvPicPr>
          <p:blipFill>
            <a:blip r:embed="rId4"/>
            <a:srcRect/>
            <a:stretch>
              <a:fillRect/>
            </a:stretch>
          </p:blipFill>
          <p:spPr bwMode="auto">
            <a:xfrm>
              <a:off x="685800" y="550061"/>
              <a:ext cx="2119147" cy="503994"/>
            </a:xfrm>
            <a:prstGeom prst="rect">
              <a:avLst/>
            </a:prstGeom>
            <a:noFill/>
            <a:ln w="9525">
              <a:noFill/>
              <a:miter lim="800000"/>
              <a:headEnd/>
              <a:tailEnd/>
            </a:ln>
          </p:spPr>
        </p:pic>
      </p:grpSp>
      <p:sp>
        <p:nvSpPr>
          <p:cNvPr id="2" name="Title 1"/>
          <p:cNvSpPr>
            <a:spLocks noGrp="1"/>
          </p:cNvSpPr>
          <p:nvPr>
            <p:ph type="title"/>
          </p:nvPr>
        </p:nvSpPr>
        <p:spPr>
          <a:xfrm>
            <a:off x="457200" y="150091"/>
            <a:ext cx="8229600" cy="785091"/>
          </a:xfrm>
          <a:prstGeom prst="rect">
            <a:avLst/>
          </a:prstGeom>
        </p:spPr>
        <p:txBody>
          <a:bodyPr anchor="ctr"/>
          <a:lstStyle>
            <a:lvl1pPr>
              <a:defRPr sz="26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70000"/>
            <a:ext cx="8229600" cy="4856163"/>
          </a:xfrm>
          <a:prstGeom prst="rect">
            <a:avLst/>
          </a:prstGeom>
        </p:spPr>
        <p:txBody>
          <a:bodyPr/>
          <a:lstStyle>
            <a:lvl1pPr marL="0" indent="0">
              <a:buNone/>
              <a:defRPr sz="1800"/>
            </a:lvl1pPr>
            <a:lvl2pPr marL="800100" indent="-342900">
              <a:buClrTx/>
              <a:buFont typeface="Lucida Grande"/>
              <a:buChar char="‑"/>
              <a:defRPr sz="1800"/>
            </a:lvl2pPr>
            <a:lvl3pPr marL="1143000" indent="-228600">
              <a:buClrTx/>
              <a:buFont typeface="Arial"/>
              <a:buChar char="•"/>
              <a:defRPr sz="1800"/>
            </a:lvl3pPr>
            <a:lvl4pPr marL="1714500" indent="-342900">
              <a:buClrTx/>
              <a:buSzPct val="60000"/>
              <a:buFont typeface="Wingdings" charset="2"/>
              <a:buChar char="§"/>
              <a:defRPr sz="1800"/>
            </a:lvl4pPr>
            <a:lvl5pPr>
              <a:defRPr sz="2000"/>
            </a:lvl5pPr>
          </a:lstStyle>
          <a:p>
            <a:pPr lvl="0"/>
            <a:r>
              <a:rPr lang="en-US" dirty="0" smtClean="0"/>
              <a:t>Click to edit Master text styles</a:t>
            </a:r>
          </a:p>
          <a:p>
            <a:pPr lvl="1"/>
            <a:r>
              <a:rPr lang="en-US" dirty="0" smtClean="0"/>
              <a:t>First level</a:t>
            </a:r>
          </a:p>
          <a:p>
            <a:pPr lvl="2"/>
            <a:r>
              <a:rPr lang="en-US" dirty="0" smtClean="0"/>
              <a:t>Third level</a:t>
            </a:r>
          </a:p>
          <a:p>
            <a:pPr lvl="3"/>
            <a:r>
              <a:rPr lang="en-US" dirty="0" smtClean="0"/>
              <a:t>Fourth level</a:t>
            </a:r>
          </a:p>
        </p:txBody>
      </p:sp>
      <p:sp>
        <p:nvSpPr>
          <p:cNvPr id="9" name="Slide Number Placeholder 5"/>
          <p:cNvSpPr>
            <a:spLocks noGrp="1"/>
          </p:cNvSpPr>
          <p:nvPr>
            <p:ph type="sldNum" sz="quarter" idx="10"/>
          </p:nvPr>
        </p:nvSpPr>
        <p:spPr/>
        <p:txBody>
          <a:bodyPr/>
          <a:lstStyle>
            <a:lvl1pPr>
              <a:defRPr/>
            </a:lvl1pPr>
          </a:lstStyle>
          <a:p>
            <a:pPr>
              <a:defRPr/>
            </a:pPr>
            <a:fld id="{A031C877-8EED-42F1-9E57-316D6EE5BA0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Таблица">
    <p:spTree>
      <p:nvGrpSpPr>
        <p:cNvPr id="1" name=""/>
        <p:cNvGrpSpPr/>
        <p:nvPr/>
      </p:nvGrpSpPr>
      <p:grpSpPr>
        <a:xfrm>
          <a:off x="0" y="0"/>
          <a:ext cx="0" cy="0"/>
          <a:chOff x="0" y="0"/>
          <a:chExt cx="0" cy="0"/>
        </a:xfrm>
      </p:grpSpPr>
      <p:sp>
        <p:nvSpPr>
          <p:cNvPr id="4" name="Rectangle 8"/>
          <p:cNvSpPr/>
          <p:nvPr userDrawn="1"/>
        </p:nvSpPr>
        <p:spPr>
          <a:xfrm>
            <a:off x="0" y="11113"/>
            <a:ext cx="9144000" cy="1004887"/>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5" name="Picture 10"/>
          <p:cNvPicPr>
            <a:picLocks noChangeAspect="1"/>
          </p:cNvPicPr>
          <p:nvPr userDrawn="1"/>
        </p:nvPicPr>
        <p:blipFill>
          <a:blip r:embed="rId2"/>
          <a:srcRect/>
          <a:stretch>
            <a:fillRect/>
          </a:stretch>
        </p:blipFill>
        <p:spPr bwMode="auto">
          <a:xfrm>
            <a:off x="0" y="6326188"/>
            <a:ext cx="9144000" cy="533400"/>
          </a:xfrm>
          <a:prstGeom prst="rect">
            <a:avLst/>
          </a:prstGeom>
          <a:noFill/>
          <a:ln w="9525">
            <a:noFill/>
            <a:miter lim="800000"/>
            <a:headEnd/>
            <a:tailEnd/>
          </a:ln>
        </p:spPr>
      </p:pic>
      <p:grpSp>
        <p:nvGrpSpPr>
          <p:cNvPr id="6" name="Group 15"/>
          <p:cNvGrpSpPr>
            <a:grpSpLocks noChangeAspect="1"/>
          </p:cNvGrpSpPr>
          <p:nvPr userDrawn="1"/>
        </p:nvGrpSpPr>
        <p:grpSpPr bwMode="auto">
          <a:xfrm>
            <a:off x="533400" y="6446838"/>
            <a:ext cx="2360613" cy="323850"/>
            <a:chOff x="685800" y="550061"/>
            <a:chExt cx="3674211" cy="503994"/>
          </a:xfrm>
        </p:grpSpPr>
        <p:pic>
          <p:nvPicPr>
            <p:cNvPr id="7" name="Picture 16" descr="OECD.png"/>
            <p:cNvPicPr>
              <a:picLocks noChangeAspect="1"/>
            </p:cNvPicPr>
            <p:nvPr userDrawn="1"/>
          </p:nvPicPr>
          <p:blipFill>
            <a:blip r:embed="rId3"/>
            <a:srcRect/>
            <a:stretch>
              <a:fillRect/>
            </a:stretch>
          </p:blipFill>
          <p:spPr bwMode="auto">
            <a:xfrm>
              <a:off x="2704013" y="603456"/>
              <a:ext cx="1655998" cy="397205"/>
            </a:xfrm>
            <a:prstGeom prst="rect">
              <a:avLst/>
            </a:prstGeom>
            <a:noFill/>
            <a:ln w="9525">
              <a:noFill/>
              <a:miter lim="800000"/>
              <a:headEnd/>
              <a:tailEnd/>
            </a:ln>
          </p:spPr>
        </p:pic>
        <p:pic>
          <p:nvPicPr>
            <p:cNvPr id="8" name="Picture 18" descr="MSCW_XCHNG_RGB_ENG.png"/>
            <p:cNvPicPr>
              <a:picLocks noChangeAspect="1"/>
            </p:cNvPicPr>
            <p:nvPr userDrawn="1"/>
          </p:nvPicPr>
          <p:blipFill>
            <a:blip r:embed="rId4"/>
            <a:srcRect/>
            <a:stretch>
              <a:fillRect/>
            </a:stretch>
          </p:blipFill>
          <p:spPr bwMode="auto">
            <a:xfrm>
              <a:off x="685800" y="550061"/>
              <a:ext cx="2119147" cy="503994"/>
            </a:xfrm>
            <a:prstGeom prst="rect">
              <a:avLst/>
            </a:prstGeom>
            <a:noFill/>
            <a:ln w="9525">
              <a:noFill/>
              <a:miter lim="800000"/>
              <a:headEnd/>
              <a:tailEnd/>
            </a:ln>
          </p:spPr>
        </p:pic>
      </p:grpSp>
      <p:sp>
        <p:nvSpPr>
          <p:cNvPr id="10" name="Title 1"/>
          <p:cNvSpPr>
            <a:spLocks noGrp="1"/>
          </p:cNvSpPr>
          <p:nvPr>
            <p:ph type="title"/>
          </p:nvPr>
        </p:nvSpPr>
        <p:spPr>
          <a:xfrm>
            <a:off x="457200" y="150091"/>
            <a:ext cx="8229600" cy="785091"/>
          </a:xfrm>
          <a:prstGeom prst="rect">
            <a:avLst/>
          </a:prstGeom>
        </p:spPr>
        <p:txBody>
          <a:bodyPr anchor="ctr"/>
          <a:lstStyle>
            <a:lvl1pPr>
              <a:defRPr sz="2600"/>
            </a:lvl1pPr>
          </a:lstStyle>
          <a:p>
            <a:r>
              <a:rPr lang="en-US" dirty="0" smtClean="0"/>
              <a:t>Click to edit Master title style</a:t>
            </a:r>
            <a:endParaRPr lang="en-US" dirty="0"/>
          </a:p>
        </p:txBody>
      </p:sp>
      <p:sp>
        <p:nvSpPr>
          <p:cNvPr id="18" name="Content Placeholder 2"/>
          <p:cNvSpPr>
            <a:spLocks noGrp="1"/>
          </p:cNvSpPr>
          <p:nvPr>
            <p:ph idx="1"/>
          </p:nvPr>
        </p:nvSpPr>
        <p:spPr>
          <a:xfrm>
            <a:off x="457200" y="1270001"/>
            <a:ext cx="8229600" cy="1899920"/>
          </a:xfrm>
          <a:prstGeom prst="rect">
            <a:avLst/>
          </a:prstGeom>
        </p:spPr>
        <p:txBody>
          <a:bodyPr/>
          <a:lstStyle>
            <a:lvl1pPr marL="0" indent="0">
              <a:buNone/>
              <a:defRPr sz="1800"/>
            </a:lvl1pPr>
            <a:lvl2pPr marL="800100" indent="-342900">
              <a:buClrTx/>
              <a:buFont typeface="Lucida Grande"/>
              <a:buChar char="‑"/>
              <a:defRPr sz="1800"/>
            </a:lvl2pPr>
            <a:lvl3pPr marL="1143000" indent="-228600">
              <a:buClrTx/>
              <a:buFont typeface="Arial"/>
              <a:buChar char="•"/>
              <a:defRPr sz="1800"/>
            </a:lvl3pPr>
            <a:lvl4pPr marL="1714500" indent="-342900">
              <a:buClrTx/>
              <a:buSzPct val="60000"/>
              <a:buFont typeface="Wingdings" charset="2"/>
              <a:buChar char="§"/>
              <a:defRPr sz="1800"/>
            </a:lvl4pPr>
            <a:lvl5pPr>
              <a:defRPr sz="2000"/>
            </a:lvl5pPr>
          </a:lstStyle>
          <a:p>
            <a:pPr lvl="0"/>
            <a:r>
              <a:rPr lang="en-US" dirty="0" smtClean="0"/>
              <a:t>Click to edit Master text styles</a:t>
            </a:r>
          </a:p>
          <a:p>
            <a:pPr lvl="1"/>
            <a:r>
              <a:rPr lang="en-US" dirty="0" smtClean="0"/>
              <a:t>First level</a:t>
            </a:r>
          </a:p>
          <a:p>
            <a:pPr lvl="2"/>
            <a:r>
              <a:rPr lang="en-US" dirty="0" smtClean="0"/>
              <a:t>Third level</a:t>
            </a:r>
          </a:p>
          <a:p>
            <a:pPr lvl="3"/>
            <a:r>
              <a:rPr lang="en-US" dirty="0" smtClean="0"/>
              <a:t>Fourth level</a:t>
            </a:r>
          </a:p>
        </p:txBody>
      </p:sp>
      <p:sp>
        <p:nvSpPr>
          <p:cNvPr id="9" name="Slide Number Placeholder 5"/>
          <p:cNvSpPr>
            <a:spLocks noGrp="1"/>
          </p:cNvSpPr>
          <p:nvPr>
            <p:ph type="sldNum" sz="quarter" idx="10"/>
          </p:nvPr>
        </p:nvSpPr>
        <p:spPr/>
        <p:txBody>
          <a:bodyPr/>
          <a:lstStyle>
            <a:lvl1pPr>
              <a:defRPr/>
            </a:lvl1pPr>
          </a:lstStyle>
          <a:p>
            <a:pPr>
              <a:defRPr/>
            </a:pPr>
            <a:fld id="{501F135D-495F-4AD6-AE45-26ACAEB6BFF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График">
    <p:spTree>
      <p:nvGrpSpPr>
        <p:cNvPr id="1" name=""/>
        <p:cNvGrpSpPr/>
        <p:nvPr/>
      </p:nvGrpSpPr>
      <p:grpSpPr>
        <a:xfrm>
          <a:off x="0" y="0"/>
          <a:ext cx="0" cy="0"/>
          <a:chOff x="0" y="0"/>
          <a:chExt cx="0" cy="0"/>
        </a:xfrm>
      </p:grpSpPr>
      <p:sp>
        <p:nvSpPr>
          <p:cNvPr id="4" name="Rectangle 10"/>
          <p:cNvSpPr/>
          <p:nvPr userDrawn="1"/>
        </p:nvSpPr>
        <p:spPr>
          <a:xfrm>
            <a:off x="0" y="11113"/>
            <a:ext cx="9144000" cy="1004887"/>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5" name="Picture 12"/>
          <p:cNvPicPr>
            <a:picLocks noChangeAspect="1"/>
          </p:cNvPicPr>
          <p:nvPr userDrawn="1"/>
        </p:nvPicPr>
        <p:blipFill>
          <a:blip r:embed="rId2"/>
          <a:srcRect/>
          <a:stretch>
            <a:fillRect/>
          </a:stretch>
        </p:blipFill>
        <p:spPr bwMode="auto">
          <a:xfrm>
            <a:off x="0" y="6326188"/>
            <a:ext cx="9144000" cy="533400"/>
          </a:xfrm>
          <a:prstGeom prst="rect">
            <a:avLst/>
          </a:prstGeom>
          <a:noFill/>
          <a:ln w="9525">
            <a:noFill/>
            <a:miter lim="800000"/>
            <a:headEnd/>
            <a:tailEnd/>
          </a:ln>
        </p:spPr>
      </p:pic>
      <p:grpSp>
        <p:nvGrpSpPr>
          <p:cNvPr id="6" name="Group 16"/>
          <p:cNvGrpSpPr>
            <a:grpSpLocks noChangeAspect="1"/>
          </p:cNvGrpSpPr>
          <p:nvPr userDrawn="1"/>
        </p:nvGrpSpPr>
        <p:grpSpPr bwMode="auto">
          <a:xfrm>
            <a:off x="533400" y="6446838"/>
            <a:ext cx="2360613" cy="323850"/>
            <a:chOff x="685800" y="550061"/>
            <a:chExt cx="3674211" cy="503994"/>
          </a:xfrm>
        </p:grpSpPr>
        <p:pic>
          <p:nvPicPr>
            <p:cNvPr id="7" name="Picture 17" descr="OECD.png"/>
            <p:cNvPicPr>
              <a:picLocks noChangeAspect="1"/>
            </p:cNvPicPr>
            <p:nvPr userDrawn="1"/>
          </p:nvPicPr>
          <p:blipFill>
            <a:blip r:embed="rId3"/>
            <a:srcRect/>
            <a:stretch>
              <a:fillRect/>
            </a:stretch>
          </p:blipFill>
          <p:spPr bwMode="auto">
            <a:xfrm>
              <a:off x="2704013" y="603456"/>
              <a:ext cx="1655998" cy="397205"/>
            </a:xfrm>
            <a:prstGeom prst="rect">
              <a:avLst/>
            </a:prstGeom>
            <a:noFill/>
            <a:ln w="9525">
              <a:noFill/>
              <a:miter lim="800000"/>
              <a:headEnd/>
              <a:tailEnd/>
            </a:ln>
          </p:spPr>
        </p:pic>
        <p:pic>
          <p:nvPicPr>
            <p:cNvPr id="8" name="Picture 18" descr="MSCW_XCHNG_RGB_ENG.png"/>
            <p:cNvPicPr>
              <a:picLocks noChangeAspect="1"/>
            </p:cNvPicPr>
            <p:nvPr userDrawn="1"/>
          </p:nvPicPr>
          <p:blipFill>
            <a:blip r:embed="rId4"/>
            <a:srcRect/>
            <a:stretch>
              <a:fillRect/>
            </a:stretch>
          </p:blipFill>
          <p:spPr bwMode="auto">
            <a:xfrm>
              <a:off x="685800" y="550061"/>
              <a:ext cx="2119147" cy="503994"/>
            </a:xfrm>
            <a:prstGeom prst="rect">
              <a:avLst/>
            </a:prstGeom>
            <a:noFill/>
            <a:ln w="9525">
              <a:noFill/>
              <a:miter lim="800000"/>
              <a:headEnd/>
              <a:tailEnd/>
            </a:ln>
          </p:spPr>
        </p:pic>
      </p:grpSp>
      <p:sp>
        <p:nvSpPr>
          <p:cNvPr id="12" name="Title 1"/>
          <p:cNvSpPr>
            <a:spLocks noGrp="1"/>
          </p:cNvSpPr>
          <p:nvPr>
            <p:ph type="title"/>
          </p:nvPr>
        </p:nvSpPr>
        <p:spPr>
          <a:xfrm>
            <a:off x="457200" y="150091"/>
            <a:ext cx="8229600" cy="785091"/>
          </a:xfrm>
          <a:prstGeom prst="rect">
            <a:avLst/>
          </a:prstGeom>
        </p:spPr>
        <p:txBody>
          <a:bodyPr anchor="ctr"/>
          <a:lstStyle>
            <a:lvl1pPr>
              <a:defRPr sz="2600"/>
            </a:lvl1pPr>
          </a:lstStyle>
          <a:p>
            <a:r>
              <a:rPr lang="en-US" dirty="0" smtClean="0"/>
              <a:t>Click to edit Master title style</a:t>
            </a:r>
            <a:endParaRPr lang="en-US" dirty="0"/>
          </a:p>
        </p:txBody>
      </p:sp>
      <p:sp>
        <p:nvSpPr>
          <p:cNvPr id="20" name="Content Placeholder 2"/>
          <p:cNvSpPr>
            <a:spLocks noGrp="1"/>
          </p:cNvSpPr>
          <p:nvPr>
            <p:ph idx="1"/>
          </p:nvPr>
        </p:nvSpPr>
        <p:spPr>
          <a:xfrm>
            <a:off x="457200" y="1270001"/>
            <a:ext cx="3972560" cy="4856162"/>
          </a:xfrm>
          <a:prstGeom prst="rect">
            <a:avLst/>
          </a:prstGeom>
        </p:spPr>
        <p:txBody>
          <a:bodyPr/>
          <a:lstStyle>
            <a:lvl1pPr marL="0" indent="0">
              <a:buNone/>
              <a:defRPr sz="1800"/>
            </a:lvl1pPr>
            <a:lvl2pPr marL="800100" indent="-342900">
              <a:buClrTx/>
              <a:buFont typeface="Lucida Grande"/>
              <a:buChar char="‑"/>
              <a:defRPr sz="1800"/>
            </a:lvl2pPr>
            <a:lvl3pPr marL="1143000" indent="-228600">
              <a:buClrTx/>
              <a:buFont typeface="Arial"/>
              <a:buChar char="•"/>
              <a:defRPr sz="1800"/>
            </a:lvl3pPr>
            <a:lvl4pPr marL="1714500" indent="-342900">
              <a:buClrTx/>
              <a:buSzPct val="60000"/>
              <a:buFont typeface="Wingdings" charset="2"/>
              <a:buChar char="§"/>
              <a:defRPr sz="1800"/>
            </a:lvl4pPr>
            <a:lvl5pPr>
              <a:defRPr sz="2000"/>
            </a:lvl5pPr>
          </a:lstStyle>
          <a:p>
            <a:pPr lvl="0"/>
            <a:r>
              <a:rPr lang="en-US" dirty="0" smtClean="0"/>
              <a:t>Click to edit Master text styles</a:t>
            </a:r>
          </a:p>
          <a:p>
            <a:pPr lvl="1"/>
            <a:r>
              <a:rPr lang="en-US" dirty="0" smtClean="0"/>
              <a:t>First level</a:t>
            </a:r>
          </a:p>
          <a:p>
            <a:pPr lvl="2"/>
            <a:r>
              <a:rPr lang="en-US" dirty="0" smtClean="0"/>
              <a:t>Third level</a:t>
            </a:r>
          </a:p>
          <a:p>
            <a:pPr lvl="3"/>
            <a:r>
              <a:rPr lang="en-US" dirty="0" smtClean="0"/>
              <a:t>Fourth level</a:t>
            </a:r>
          </a:p>
        </p:txBody>
      </p:sp>
      <p:sp>
        <p:nvSpPr>
          <p:cNvPr id="9" name="Slide Number Placeholder 5"/>
          <p:cNvSpPr>
            <a:spLocks noGrp="1"/>
          </p:cNvSpPr>
          <p:nvPr>
            <p:ph type="sldNum" sz="quarter" idx="10"/>
          </p:nvPr>
        </p:nvSpPr>
        <p:spPr/>
        <p:txBody>
          <a:bodyPr/>
          <a:lstStyle>
            <a:lvl1pPr>
              <a:defRPr/>
            </a:lvl1pPr>
          </a:lstStyle>
          <a:p>
            <a:pPr>
              <a:defRPr/>
            </a:pPr>
            <a:fld id="{19C59281-3446-40C0-ADB0-804E63E3E4E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Диаграмма">
    <p:spTree>
      <p:nvGrpSpPr>
        <p:cNvPr id="1" name=""/>
        <p:cNvGrpSpPr/>
        <p:nvPr/>
      </p:nvGrpSpPr>
      <p:grpSpPr>
        <a:xfrm>
          <a:off x="0" y="0"/>
          <a:ext cx="0" cy="0"/>
          <a:chOff x="0" y="0"/>
          <a:chExt cx="0" cy="0"/>
        </a:xfrm>
      </p:grpSpPr>
      <p:sp>
        <p:nvSpPr>
          <p:cNvPr id="4" name="Rectangle 10"/>
          <p:cNvSpPr/>
          <p:nvPr userDrawn="1"/>
        </p:nvSpPr>
        <p:spPr>
          <a:xfrm>
            <a:off x="0" y="11113"/>
            <a:ext cx="9144000" cy="1004887"/>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5" name="Picture 12"/>
          <p:cNvPicPr>
            <a:picLocks noChangeAspect="1"/>
          </p:cNvPicPr>
          <p:nvPr userDrawn="1"/>
        </p:nvPicPr>
        <p:blipFill>
          <a:blip r:embed="rId2"/>
          <a:srcRect/>
          <a:stretch>
            <a:fillRect/>
          </a:stretch>
        </p:blipFill>
        <p:spPr bwMode="auto">
          <a:xfrm>
            <a:off x="0" y="6326188"/>
            <a:ext cx="9144000" cy="533400"/>
          </a:xfrm>
          <a:prstGeom prst="rect">
            <a:avLst/>
          </a:prstGeom>
          <a:noFill/>
          <a:ln w="9525">
            <a:noFill/>
            <a:miter lim="800000"/>
            <a:headEnd/>
            <a:tailEnd/>
          </a:ln>
        </p:spPr>
      </p:pic>
      <p:grpSp>
        <p:nvGrpSpPr>
          <p:cNvPr id="6" name="Group 16"/>
          <p:cNvGrpSpPr>
            <a:grpSpLocks noChangeAspect="1"/>
          </p:cNvGrpSpPr>
          <p:nvPr userDrawn="1"/>
        </p:nvGrpSpPr>
        <p:grpSpPr bwMode="auto">
          <a:xfrm>
            <a:off x="533400" y="6446838"/>
            <a:ext cx="2360613" cy="323850"/>
            <a:chOff x="685800" y="550061"/>
            <a:chExt cx="3674211" cy="503994"/>
          </a:xfrm>
        </p:grpSpPr>
        <p:pic>
          <p:nvPicPr>
            <p:cNvPr id="7" name="Picture 17" descr="OECD.png"/>
            <p:cNvPicPr>
              <a:picLocks noChangeAspect="1"/>
            </p:cNvPicPr>
            <p:nvPr userDrawn="1"/>
          </p:nvPicPr>
          <p:blipFill>
            <a:blip r:embed="rId3"/>
            <a:srcRect/>
            <a:stretch>
              <a:fillRect/>
            </a:stretch>
          </p:blipFill>
          <p:spPr bwMode="auto">
            <a:xfrm>
              <a:off x="2704013" y="603456"/>
              <a:ext cx="1655998" cy="397205"/>
            </a:xfrm>
            <a:prstGeom prst="rect">
              <a:avLst/>
            </a:prstGeom>
            <a:noFill/>
            <a:ln w="9525">
              <a:noFill/>
              <a:miter lim="800000"/>
              <a:headEnd/>
              <a:tailEnd/>
            </a:ln>
          </p:spPr>
        </p:pic>
        <p:pic>
          <p:nvPicPr>
            <p:cNvPr id="8" name="Picture 18" descr="MSCW_XCHNG_RGB_ENG.png"/>
            <p:cNvPicPr>
              <a:picLocks noChangeAspect="1"/>
            </p:cNvPicPr>
            <p:nvPr userDrawn="1"/>
          </p:nvPicPr>
          <p:blipFill>
            <a:blip r:embed="rId4"/>
            <a:srcRect/>
            <a:stretch>
              <a:fillRect/>
            </a:stretch>
          </p:blipFill>
          <p:spPr bwMode="auto">
            <a:xfrm>
              <a:off x="685800" y="550061"/>
              <a:ext cx="2119147" cy="503994"/>
            </a:xfrm>
            <a:prstGeom prst="rect">
              <a:avLst/>
            </a:prstGeom>
            <a:noFill/>
            <a:ln w="9525">
              <a:noFill/>
              <a:miter lim="800000"/>
              <a:headEnd/>
              <a:tailEnd/>
            </a:ln>
          </p:spPr>
        </p:pic>
      </p:grpSp>
      <p:sp>
        <p:nvSpPr>
          <p:cNvPr id="12" name="Title 1"/>
          <p:cNvSpPr>
            <a:spLocks noGrp="1"/>
          </p:cNvSpPr>
          <p:nvPr>
            <p:ph type="title"/>
          </p:nvPr>
        </p:nvSpPr>
        <p:spPr>
          <a:xfrm>
            <a:off x="457200" y="150091"/>
            <a:ext cx="8229600" cy="785091"/>
          </a:xfrm>
          <a:prstGeom prst="rect">
            <a:avLst/>
          </a:prstGeom>
        </p:spPr>
        <p:txBody>
          <a:bodyPr anchor="ctr"/>
          <a:lstStyle>
            <a:lvl1pPr>
              <a:defRPr sz="2600"/>
            </a:lvl1pPr>
          </a:lstStyle>
          <a:p>
            <a:r>
              <a:rPr lang="en-US" dirty="0" smtClean="0"/>
              <a:t>Click to edit Master title style</a:t>
            </a:r>
            <a:endParaRPr lang="en-US" dirty="0"/>
          </a:p>
        </p:txBody>
      </p:sp>
      <p:sp>
        <p:nvSpPr>
          <p:cNvPr id="20" name="Content Placeholder 2"/>
          <p:cNvSpPr>
            <a:spLocks noGrp="1"/>
          </p:cNvSpPr>
          <p:nvPr>
            <p:ph idx="1"/>
          </p:nvPr>
        </p:nvSpPr>
        <p:spPr>
          <a:xfrm>
            <a:off x="457200" y="1270001"/>
            <a:ext cx="3972560" cy="4856162"/>
          </a:xfrm>
          <a:prstGeom prst="rect">
            <a:avLst/>
          </a:prstGeom>
        </p:spPr>
        <p:txBody>
          <a:bodyPr/>
          <a:lstStyle>
            <a:lvl1pPr marL="0" indent="0">
              <a:buNone/>
              <a:defRPr sz="1800"/>
            </a:lvl1pPr>
            <a:lvl2pPr marL="800100" indent="-342900">
              <a:buClrTx/>
              <a:buFont typeface="Lucida Grande"/>
              <a:buChar char="‑"/>
              <a:defRPr sz="1800"/>
            </a:lvl2pPr>
            <a:lvl3pPr marL="1143000" indent="-228600">
              <a:buClrTx/>
              <a:buFont typeface="Arial"/>
              <a:buChar char="•"/>
              <a:defRPr sz="1800"/>
            </a:lvl3pPr>
            <a:lvl4pPr marL="1714500" indent="-342900">
              <a:buClrTx/>
              <a:buSzPct val="60000"/>
              <a:buFont typeface="Wingdings" charset="2"/>
              <a:buChar char="§"/>
              <a:defRPr sz="1800"/>
            </a:lvl4pPr>
            <a:lvl5pPr>
              <a:defRPr sz="2000"/>
            </a:lvl5pPr>
          </a:lstStyle>
          <a:p>
            <a:pPr lvl="0"/>
            <a:r>
              <a:rPr lang="en-US" dirty="0" smtClean="0"/>
              <a:t>Click to edit Master text styles</a:t>
            </a:r>
          </a:p>
          <a:p>
            <a:pPr lvl="1"/>
            <a:r>
              <a:rPr lang="en-US" dirty="0" smtClean="0"/>
              <a:t>First level</a:t>
            </a:r>
          </a:p>
          <a:p>
            <a:pPr lvl="2"/>
            <a:r>
              <a:rPr lang="en-US" dirty="0" smtClean="0"/>
              <a:t>Third level</a:t>
            </a:r>
          </a:p>
          <a:p>
            <a:pPr lvl="3"/>
            <a:r>
              <a:rPr lang="en-US" dirty="0" smtClean="0"/>
              <a:t>Fourth level</a:t>
            </a:r>
          </a:p>
        </p:txBody>
      </p:sp>
      <p:sp>
        <p:nvSpPr>
          <p:cNvPr id="9" name="Slide Number Placeholder 5"/>
          <p:cNvSpPr>
            <a:spLocks noGrp="1"/>
          </p:cNvSpPr>
          <p:nvPr>
            <p:ph type="sldNum" sz="quarter" idx="10"/>
          </p:nvPr>
        </p:nvSpPr>
        <p:spPr/>
        <p:txBody>
          <a:bodyPr/>
          <a:lstStyle>
            <a:lvl1pPr>
              <a:defRPr/>
            </a:lvl1pPr>
          </a:lstStyle>
          <a:p>
            <a:pPr>
              <a:defRPr/>
            </a:pPr>
            <a:fld id="{87AA7DE3-81ED-402C-A973-CB8C6442F9C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Новый раздел">
    <p:spTree>
      <p:nvGrpSpPr>
        <p:cNvPr id="1" name=""/>
        <p:cNvGrpSpPr/>
        <p:nvPr/>
      </p:nvGrpSpPr>
      <p:grpSpPr>
        <a:xfrm>
          <a:off x="0" y="0"/>
          <a:ext cx="0" cy="0"/>
          <a:chOff x="0" y="0"/>
          <a:chExt cx="0" cy="0"/>
        </a:xfrm>
      </p:grpSpPr>
      <p:pic>
        <p:nvPicPr>
          <p:cNvPr id="3" name="Picture 4" descr="OECDb.jpg"/>
          <p:cNvPicPr>
            <a:picLocks noChangeAspect="1"/>
          </p:cNvPicPr>
          <p:nvPr userDrawn="1"/>
        </p:nvPicPr>
        <p:blipFill>
          <a:blip r:embed="rId2"/>
          <a:srcRect/>
          <a:stretch>
            <a:fillRect/>
          </a:stretch>
        </p:blipFill>
        <p:spPr bwMode="auto">
          <a:xfrm>
            <a:off x="0" y="0"/>
            <a:ext cx="9180513" cy="6875463"/>
          </a:xfrm>
          <a:prstGeom prst="rect">
            <a:avLst/>
          </a:prstGeom>
          <a:noFill/>
          <a:ln w="9525">
            <a:noFill/>
            <a:miter lim="800000"/>
            <a:headEnd/>
            <a:tailEnd/>
          </a:ln>
        </p:spPr>
      </p:pic>
      <p:grpSp>
        <p:nvGrpSpPr>
          <p:cNvPr id="4" name="Group 11"/>
          <p:cNvGrpSpPr>
            <a:grpSpLocks/>
          </p:cNvGrpSpPr>
          <p:nvPr userDrawn="1"/>
        </p:nvGrpSpPr>
        <p:grpSpPr bwMode="auto">
          <a:xfrm>
            <a:off x="685800" y="549275"/>
            <a:ext cx="3673475" cy="504825"/>
            <a:chOff x="685800" y="550061"/>
            <a:chExt cx="3674211" cy="503994"/>
          </a:xfrm>
        </p:grpSpPr>
        <p:pic>
          <p:nvPicPr>
            <p:cNvPr id="5" name="Picture 13" descr="OECD.png"/>
            <p:cNvPicPr>
              <a:picLocks noChangeAspect="1"/>
            </p:cNvPicPr>
            <p:nvPr userDrawn="1"/>
          </p:nvPicPr>
          <p:blipFill>
            <a:blip r:embed="rId3"/>
            <a:srcRect/>
            <a:stretch>
              <a:fillRect/>
            </a:stretch>
          </p:blipFill>
          <p:spPr bwMode="auto">
            <a:xfrm>
              <a:off x="2704013" y="603456"/>
              <a:ext cx="1655998" cy="397205"/>
            </a:xfrm>
            <a:prstGeom prst="rect">
              <a:avLst/>
            </a:prstGeom>
            <a:noFill/>
            <a:ln w="9525">
              <a:noFill/>
              <a:miter lim="800000"/>
              <a:headEnd/>
              <a:tailEnd/>
            </a:ln>
          </p:spPr>
        </p:pic>
        <p:pic>
          <p:nvPicPr>
            <p:cNvPr id="6" name="Picture 14" descr="MSCW_XCHNG_RGB_ENG.png"/>
            <p:cNvPicPr>
              <a:picLocks noChangeAspect="1"/>
            </p:cNvPicPr>
            <p:nvPr userDrawn="1"/>
          </p:nvPicPr>
          <p:blipFill>
            <a:blip r:embed="rId4"/>
            <a:srcRect/>
            <a:stretch>
              <a:fillRect/>
            </a:stretch>
          </p:blipFill>
          <p:spPr bwMode="auto">
            <a:xfrm>
              <a:off x="685800" y="550061"/>
              <a:ext cx="2119147" cy="503994"/>
            </a:xfrm>
            <a:prstGeom prst="rect">
              <a:avLst/>
            </a:prstGeom>
            <a:noFill/>
            <a:ln w="9525">
              <a:noFill/>
              <a:miter lim="800000"/>
              <a:headEnd/>
              <a:tailEnd/>
            </a:ln>
          </p:spPr>
        </p:pic>
      </p:grpSp>
      <p:sp>
        <p:nvSpPr>
          <p:cNvPr id="13" name="Title 12"/>
          <p:cNvSpPr>
            <a:spLocks noGrp="1"/>
          </p:cNvSpPr>
          <p:nvPr>
            <p:ph type="title"/>
          </p:nvPr>
        </p:nvSpPr>
        <p:spPr>
          <a:xfrm>
            <a:off x="685800" y="1788478"/>
            <a:ext cx="5267960" cy="2641282"/>
          </a:xfrm>
          <a:prstGeom prst="rect">
            <a:avLst/>
          </a:prstGeom>
        </p:spPr>
        <p:txBody>
          <a:bodyPr anchor="ctr"/>
          <a:lstStyle/>
          <a:p>
            <a:r>
              <a:rPr lang="en-US" smtClean="0"/>
              <a:t>Click to edit Master title style</a:t>
            </a:r>
            <a:endParaRPr lang="en-US"/>
          </a:p>
        </p:txBody>
      </p:sp>
      <p:sp>
        <p:nvSpPr>
          <p:cNvPr id="7" name="Date Placeholder 2"/>
          <p:cNvSpPr>
            <a:spLocks noGrp="1"/>
          </p:cNvSpPr>
          <p:nvPr>
            <p:ph type="dt" sz="half" idx="10"/>
          </p:nvPr>
        </p:nvSpPr>
        <p:spPr/>
        <p:txBody>
          <a:bodyPr/>
          <a:lstStyle>
            <a:lvl1pPr>
              <a:defRPr/>
            </a:lvl1pPr>
          </a:lstStyle>
          <a:p>
            <a:pPr>
              <a:defRPr/>
            </a:pPr>
            <a:endParaRPr lang="en-US"/>
          </a:p>
        </p:txBody>
      </p:sp>
      <p:sp>
        <p:nvSpPr>
          <p:cNvPr id="8" name="Slide Number Placeholder 3"/>
          <p:cNvSpPr>
            <a:spLocks noGrp="1"/>
          </p:cNvSpPr>
          <p:nvPr>
            <p:ph type="sldNum" sz="quarter" idx="11"/>
          </p:nvPr>
        </p:nvSpPr>
        <p:spPr/>
        <p:txBody>
          <a:bodyPr/>
          <a:lstStyle>
            <a:lvl1pPr>
              <a:defRPr smtClean="0"/>
            </a:lvl1pPr>
          </a:lstStyle>
          <a:p>
            <a:pPr>
              <a:defRPr/>
            </a:pPr>
            <a:fld id="{E85F02DC-F096-48E1-8602-E5FEFC43D0E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объекта">
    <p:spTree>
      <p:nvGrpSpPr>
        <p:cNvPr id="1" name=""/>
        <p:cNvGrpSpPr/>
        <p:nvPr/>
      </p:nvGrpSpPr>
      <p:grpSpPr>
        <a:xfrm>
          <a:off x="0" y="0"/>
          <a:ext cx="0" cy="0"/>
          <a:chOff x="0" y="0"/>
          <a:chExt cx="0" cy="0"/>
        </a:xfrm>
      </p:grpSpPr>
      <p:sp>
        <p:nvSpPr>
          <p:cNvPr id="5" name="Rectangle 8"/>
          <p:cNvSpPr/>
          <p:nvPr userDrawn="1"/>
        </p:nvSpPr>
        <p:spPr>
          <a:xfrm>
            <a:off x="0" y="11113"/>
            <a:ext cx="9144000" cy="1004887"/>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6" name="Picture 11"/>
          <p:cNvPicPr>
            <a:picLocks noChangeAspect="1"/>
          </p:cNvPicPr>
          <p:nvPr userDrawn="1"/>
        </p:nvPicPr>
        <p:blipFill>
          <a:blip r:embed="rId2"/>
          <a:srcRect/>
          <a:stretch>
            <a:fillRect/>
          </a:stretch>
        </p:blipFill>
        <p:spPr bwMode="auto">
          <a:xfrm>
            <a:off x="0" y="6326188"/>
            <a:ext cx="9144000" cy="533400"/>
          </a:xfrm>
          <a:prstGeom prst="rect">
            <a:avLst/>
          </a:prstGeom>
          <a:noFill/>
          <a:ln w="9525">
            <a:noFill/>
            <a:miter lim="800000"/>
            <a:headEnd/>
            <a:tailEnd/>
          </a:ln>
        </p:spPr>
      </p:pic>
      <p:grpSp>
        <p:nvGrpSpPr>
          <p:cNvPr id="7" name="Group 15"/>
          <p:cNvGrpSpPr>
            <a:grpSpLocks noChangeAspect="1"/>
          </p:cNvGrpSpPr>
          <p:nvPr userDrawn="1"/>
        </p:nvGrpSpPr>
        <p:grpSpPr bwMode="auto">
          <a:xfrm>
            <a:off x="533400" y="6446838"/>
            <a:ext cx="2360613" cy="323850"/>
            <a:chOff x="685800" y="550061"/>
            <a:chExt cx="3674211" cy="503994"/>
          </a:xfrm>
        </p:grpSpPr>
        <p:pic>
          <p:nvPicPr>
            <p:cNvPr id="8" name="Picture 16" descr="OECD.png"/>
            <p:cNvPicPr>
              <a:picLocks noChangeAspect="1"/>
            </p:cNvPicPr>
            <p:nvPr userDrawn="1"/>
          </p:nvPicPr>
          <p:blipFill>
            <a:blip r:embed="rId3"/>
            <a:srcRect/>
            <a:stretch>
              <a:fillRect/>
            </a:stretch>
          </p:blipFill>
          <p:spPr bwMode="auto">
            <a:xfrm>
              <a:off x="2704013" y="603456"/>
              <a:ext cx="1655998" cy="397205"/>
            </a:xfrm>
            <a:prstGeom prst="rect">
              <a:avLst/>
            </a:prstGeom>
            <a:noFill/>
            <a:ln w="9525">
              <a:noFill/>
              <a:miter lim="800000"/>
              <a:headEnd/>
              <a:tailEnd/>
            </a:ln>
          </p:spPr>
        </p:pic>
        <p:pic>
          <p:nvPicPr>
            <p:cNvPr id="9" name="Picture 17" descr="MSCW_XCHNG_RGB_ENG.png"/>
            <p:cNvPicPr>
              <a:picLocks noChangeAspect="1"/>
            </p:cNvPicPr>
            <p:nvPr userDrawn="1"/>
          </p:nvPicPr>
          <p:blipFill>
            <a:blip r:embed="rId4"/>
            <a:srcRect/>
            <a:stretch>
              <a:fillRect/>
            </a:stretch>
          </p:blipFill>
          <p:spPr bwMode="auto">
            <a:xfrm>
              <a:off x="685800" y="550061"/>
              <a:ext cx="2119147" cy="503994"/>
            </a:xfrm>
            <a:prstGeom prst="rect">
              <a:avLst/>
            </a:prstGeom>
            <a:noFill/>
            <a:ln w="9525">
              <a:noFill/>
              <a:miter lim="800000"/>
              <a:headEnd/>
              <a:tailEnd/>
            </a:ln>
          </p:spPr>
        </p:pic>
      </p:grpSp>
      <p:sp>
        <p:nvSpPr>
          <p:cNvPr id="10" name="Title 1"/>
          <p:cNvSpPr>
            <a:spLocks noGrp="1"/>
          </p:cNvSpPr>
          <p:nvPr>
            <p:ph type="title"/>
          </p:nvPr>
        </p:nvSpPr>
        <p:spPr>
          <a:xfrm>
            <a:off x="457200" y="150091"/>
            <a:ext cx="8229600" cy="785091"/>
          </a:xfrm>
          <a:prstGeom prst="rect">
            <a:avLst/>
          </a:prstGeom>
        </p:spPr>
        <p:txBody>
          <a:bodyPr anchor="ctr"/>
          <a:lstStyle>
            <a:lvl1pPr>
              <a:defRPr sz="2600"/>
            </a:lvl1pPr>
          </a:lstStyle>
          <a:p>
            <a:r>
              <a:rPr lang="en-US" dirty="0" smtClean="0"/>
              <a:t>Click to edit Master title style</a:t>
            </a:r>
            <a:endParaRPr lang="en-US" dirty="0"/>
          </a:p>
        </p:txBody>
      </p:sp>
      <p:sp>
        <p:nvSpPr>
          <p:cNvPr id="20" name="Content Placeholder 2"/>
          <p:cNvSpPr>
            <a:spLocks noGrp="1"/>
          </p:cNvSpPr>
          <p:nvPr>
            <p:ph idx="1"/>
          </p:nvPr>
        </p:nvSpPr>
        <p:spPr>
          <a:xfrm>
            <a:off x="457200" y="1270001"/>
            <a:ext cx="3972560" cy="4856162"/>
          </a:xfrm>
          <a:prstGeom prst="rect">
            <a:avLst/>
          </a:prstGeom>
        </p:spPr>
        <p:txBody>
          <a:bodyPr/>
          <a:lstStyle>
            <a:lvl1pPr marL="0" indent="0">
              <a:buNone/>
              <a:defRPr sz="1800"/>
            </a:lvl1pPr>
            <a:lvl2pPr marL="800100" indent="-342900">
              <a:buClrTx/>
              <a:buFont typeface="Lucida Grande"/>
              <a:buChar char="‑"/>
              <a:defRPr sz="1800"/>
            </a:lvl2pPr>
            <a:lvl3pPr marL="1143000" indent="-228600">
              <a:buClrTx/>
              <a:buFont typeface="Arial"/>
              <a:buChar char="•"/>
              <a:defRPr sz="1800"/>
            </a:lvl3pPr>
            <a:lvl4pPr marL="1714500" indent="-342900">
              <a:buClrTx/>
              <a:buSzPct val="60000"/>
              <a:buFont typeface="Wingdings" charset="2"/>
              <a:buChar char="§"/>
              <a:defRPr sz="1800"/>
            </a:lvl4pPr>
            <a:lvl5pPr>
              <a:defRPr sz="2000"/>
            </a:lvl5pPr>
          </a:lstStyle>
          <a:p>
            <a:pPr lvl="0"/>
            <a:r>
              <a:rPr lang="en-US" dirty="0" smtClean="0"/>
              <a:t>Click to edit Master text styles</a:t>
            </a:r>
          </a:p>
          <a:p>
            <a:pPr lvl="1"/>
            <a:r>
              <a:rPr lang="en-US" dirty="0" smtClean="0"/>
              <a:t>First level</a:t>
            </a:r>
          </a:p>
          <a:p>
            <a:pPr lvl="2"/>
            <a:r>
              <a:rPr lang="en-US" dirty="0" smtClean="0"/>
              <a:t>Third level</a:t>
            </a:r>
          </a:p>
          <a:p>
            <a:pPr lvl="3"/>
            <a:r>
              <a:rPr lang="en-US" dirty="0" smtClean="0"/>
              <a:t>Fourth level</a:t>
            </a:r>
          </a:p>
        </p:txBody>
      </p:sp>
      <p:sp>
        <p:nvSpPr>
          <p:cNvPr id="21" name="Content Placeholder 2"/>
          <p:cNvSpPr>
            <a:spLocks noGrp="1"/>
          </p:cNvSpPr>
          <p:nvPr>
            <p:ph idx="11"/>
          </p:nvPr>
        </p:nvSpPr>
        <p:spPr>
          <a:xfrm>
            <a:off x="4714240" y="1270001"/>
            <a:ext cx="3972560" cy="4856162"/>
          </a:xfrm>
          <a:prstGeom prst="rect">
            <a:avLst/>
          </a:prstGeom>
        </p:spPr>
        <p:txBody>
          <a:bodyPr/>
          <a:lstStyle>
            <a:lvl1pPr marL="0" indent="0">
              <a:buNone/>
              <a:defRPr sz="1800"/>
            </a:lvl1pPr>
            <a:lvl2pPr marL="800100" indent="-342900">
              <a:buClrTx/>
              <a:buFont typeface="Lucida Grande"/>
              <a:buChar char="‑"/>
              <a:defRPr sz="1800"/>
            </a:lvl2pPr>
            <a:lvl3pPr marL="1143000" indent="-228600">
              <a:buClrTx/>
              <a:buFont typeface="Arial"/>
              <a:buChar char="•"/>
              <a:defRPr sz="1800"/>
            </a:lvl3pPr>
            <a:lvl4pPr marL="1714500" indent="-342900">
              <a:buClrTx/>
              <a:buSzPct val="60000"/>
              <a:buFont typeface="Wingdings" charset="2"/>
              <a:buChar char="§"/>
              <a:defRPr sz="1800"/>
            </a:lvl4pPr>
            <a:lvl5pPr>
              <a:defRPr sz="2000"/>
            </a:lvl5pPr>
          </a:lstStyle>
          <a:p>
            <a:pPr lvl="0"/>
            <a:r>
              <a:rPr lang="en-US" dirty="0" smtClean="0"/>
              <a:t>Click to edit Master text styles</a:t>
            </a:r>
          </a:p>
          <a:p>
            <a:pPr lvl="1"/>
            <a:r>
              <a:rPr lang="en-US" dirty="0" smtClean="0"/>
              <a:t>First level</a:t>
            </a:r>
          </a:p>
          <a:p>
            <a:pPr lvl="2"/>
            <a:r>
              <a:rPr lang="en-US" dirty="0" smtClean="0"/>
              <a:t>Third level</a:t>
            </a:r>
          </a:p>
          <a:p>
            <a:pPr lvl="3"/>
            <a:r>
              <a:rPr lang="en-US" dirty="0" smtClean="0"/>
              <a:t>Fourth level</a:t>
            </a:r>
          </a:p>
        </p:txBody>
      </p:sp>
      <p:sp>
        <p:nvSpPr>
          <p:cNvPr id="11" name="Slide Number Placeholder 5"/>
          <p:cNvSpPr>
            <a:spLocks noGrp="1"/>
          </p:cNvSpPr>
          <p:nvPr>
            <p:ph type="sldNum" sz="quarter" idx="12"/>
          </p:nvPr>
        </p:nvSpPr>
        <p:spPr/>
        <p:txBody>
          <a:bodyPr/>
          <a:lstStyle>
            <a:lvl1pPr>
              <a:defRPr/>
            </a:lvl1pPr>
          </a:lstStyle>
          <a:p>
            <a:pPr>
              <a:defRPr/>
            </a:pPr>
            <a:fld id="{32E4AAA0-1787-494B-8751-75B91DC628E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Рисунок с подписью">
    <p:spTree>
      <p:nvGrpSpPr>
        <p:cNvPr id="1" name=""/>
        <p:cNvGrpSpPr/>
        <p:nvPr/>
      </p:nvGrpSpPr>
      <p:grpSpPr>
        <a:xfrm>
          <a:off x="0" y="0"/>
          <a:ext cx="0" cy="0"/>
          <a:chOff x="0" y="0"/>
          <a:chExt cx="0" cy="0"/>
        </a:xfrm>
      </p:grpSpPr>
      <p:sp>
        <p:nvSpPr>
          <p:cNvPr id="5" name="Rectangle 9"/>
          <p:cNvSpPr/>
          <p:nvPr userDrawn="1"/>
        </p:nvSpPr>
        <p:spPr>
          <a:xfrm>
            <a:off x="0" y="11113"/>
            <a:ext cx="9144000" cy="1004887"/>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6" name="Picture 11"/>
          <p:cNvPicPr>
            <a:picLocks noChangeAspect="1"/>
          </p:cNvPicPr>
          <p:nvPr userDrawn="1"/>
        </p:nvPicPr>
        <p:blipFill>
          <a:blip r:embed="rId2"/>
          <a:srcRect/>
          <a:stretch>
            <a:fillRect/>
          </a:stretch>
        </p:blipFill>
        <p:spPr bwMode="auto">
          <a:xfrm>
            <a:off x="0" y="6326188"/>
            <a:ext cx="9144000" cy="533400"/>
          </a:xfrm>
          <a:prstGeom prst="rect">
            <a:avLst/>
          </a:prstGeom>
          <a:noFill/>
          <a:ln w="9525">
            <a:noFill/>
            <a:miter lim="800000"/>
            <a:headEnd/>
            <a:tailEnd/>
          </a:ln>
        </p:spPr>
      </p:pic>
      <p:grpSp>
        <p:nvGrpSpPr>
          <p:cNvPr id="7" name="Group 15"/>
          <p:cNvGrpSpPr>
            <a:grpSpLocks noChangeAspect="1"/>
          </p:cNvGrpSpPr>
          <p:nvPr userDrawn="1"/>
        </p:nvGrpSpPr>
        <p:grpSpPr bwMode="auto">
          <a:xfrm>
            <a:off x="533400" y="6446838"/>
            <a:ext cx="2360613" cy="323850"/>
            <a:chOff x="685800" y="550061"/>
            <a:chExt cx="3674211" cy="503994"/>
          </a:xfrm>
        </p:grpSpPr>
        <p:pic>
          <p:nvPicPr>
            <p:cNvPr id="8" name="Picture 16" descr="OECD.png"/>
            <p:cNvPicPr>
              <a:picLocks noChangeAspect="1"/>
            </p:cNvPicPr>
            <p:nvPr userDrawn="1"/>
          </p:nvPicPr>
          <p:blipFill>
            <a:blip r:embed="rId3"/>
            <a:srcRect/>
            <a:stretch>
              <a:fillRect/>
            </a:stretch>
          </p:blipFill>
          <p:spPr bwMode="auto">
            <a:xfrm>
              <a:off x="2704013" y="603456"/>
              <a:ext cx="1655998" cy="397205"/>
            </a:xfrm>
            <a:prstGeom prst="rect">
              <a:avLst/>
            </a:prstGeom>
            <a:noFill/>
            <a:ln w="9525">
              <a:noFill/>
              <a:miter lim="800000"/>
              <a:headEnd/>
              <a:tailEnd/>
            </a:ln>
          </p:spPr>
        </p:pic>
        <p:pic>
          <p:nvPicPr>
            <p:cNvPr id="9" name="Picture 17" descr="MSCW_XCHNG_RGB_ENG.png"/>
            <p:cNvPicPr>
              <a:picLocks noChangeAspect="1"/>
            </p:cNvPicPr>
            <p:nvPr userDrawn="1"/>
          </p:nvPicPr>
          <p:blipFill>
            <a:blip r:embed="rId4"/>
            <a:srcRect/>
            <a:stretch>
              <a:fillRect/>
            </a:stretch>
          </p:blipFill>
          <p:spPr bwMode="auto">
            <a:xfrm>
              <a:off x="685800" y="550061"/>
              <a:ext cx="2119147" cy="503994"/>
            </a:xfrm>
            <a:prstGeom prst="rect">
              <a:avLst/>
            </a:prstGeom>
            <a:noFill/>
            <a:ln w="9525">
              <a:noFill/>
              <a:miter lim="800000"/>
              <a:headEnd/>
              <a:tailEnd/>
            </a:ln>
          </p:spPr>
        </p:pic>
      </p:grpSp>
      <p:sp>
        <p:nvSpPr>
          <p:cNvPr id="3" name="Picture Placeholder 2"/>
          <p:cNvSpPr>
            <a:spLocks noGrp="1"/>
          </p:cNvSpPr>
          <p:nvPr>
            <p:ph type="pic" idx="1"/>
          </p:nvPr>
        </p:nvSpPr>
        <p:spPr>
          <a:xfrm>
            <a:off x="457200" y="1293849"/>
            <a:ext cx="8229599" cy="3958871"/>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457200" y="5483086"/>
            <a:ext cx="8229600" cy="54973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itle 1"/>
          <p:cNvSpPr>
            <a:spLocks noGrp="1"/>
          </p:cNvSpPr>
          <p:nvPr>
            <p:ph type="title"/>
          </p:nvPr>
        </p:nvSpPr>
        <p:spPr>
          <a:xfrm>
            <a:off x="457200" y="150091"/>
            <a:ext cx="8229600" cy="785091"/>
          </a:xfrm>
          <a:prstGeom prst="rect">
            <a:avLst/>
          </a:prstGeom>
        </p:spPr>
        <p:txBody>
          <a:bodyPr anchor="ctr"/>
          <a:lstStyle>
            <a:lvl1pPr>
              <a:defRPr sz="2600"/>
            </a:lvl1pPr>
          </a:lstStyle>
          <a:p>
            <a:r>
              <a:rPr lang="en-US" dirty="0" smtClean="0"/>
              <a:t>Click to edit Master title style</a:t>
            </a:r>
            <a:endParaRPr lang="en-US" dirty="0"/>
          </a:p>
        </p:txBody>
      </p:sp>
      <p:sp>
        <p:nvSpPr>
          <p:cNvPr id="10" name="Slide Number Placeholder 5"/>
          <p:cNvSpPr>
            <a:spLocks noGrp="1"/>
          </p:cNvSpPr>
          <p:nvPr>
            <p:ph type="sldNum" sz="quarter" idx="10"/>
          </p:nvPr>
        </p:nvSpPr>
        <p:spPr/>
        <p:txBody>
          <a:bodyPr/>
          <a:lstStyle>
            <a:lvl1pPr>
              <a:defRPr/>
            </a:lvl1pPr>
          </a:lstStyle>
          <a:p>
            <a:pPr>
              <a:defRPr/>
            </a:pPr>
            <a:fld id="{EF6024F9-4134-4460-AFBC-CA0645A3AFC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Пустой слайд">
    <p:spTree>
      <p:nvGrpSpPr>
        <p:cNvPr id="1" name=""/>
        <p:cNvGrpSpPr/>
        <p:nvPr/>
      </p:nvGrpSpPr>
      <p:grpSpPr>
        <a:xfrm>
          <a:off x="0" y="0"/>
          <a:ext cx="0" cy="0"/>
          <a:chOff x="0" y="0"/>
          <a:chExt cx="0" cy="0"/>
        </a:xfrm>
      </p:grpSpPr>
      <p:sp>
        <p:nvSpPr>
          <p:cNvPr id="3" name="Rectangle 7"/>
          <p:cNvSpPr/>
          <p:nvPr userDrawn="1"/>
        </p:nvSpPr>
        <p:spPr>
          <a:xfrm>
            <a:off x="0" y="11113"/>
            <a:ext cx="9144000" cy="1004887"/>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4" name="Picture 9"/>
          <p:cNvPicPr>
            <a:picLocks noChangeAspect="1"/>
          </p:cNvPicPr>
          <p:nvPr userDrawn="1"/>
        </p:nvPicPr>
        <p:blipFill>
          <a:blip r:embed="rId2"/>
          <a:srcRect/>
          <a:stretch>
            <a:fillRect/>
          </a:stretch>
        </p:blipFill>
        <p:spPr bwMode="auto">
          <a:xfrm>
            <a:off x="0" y="6326188"/>
            <a:ext cx="9144000" cy="533400"/>
          </a:xfrm>
          <a:prstGeom prst="rect">
            <a:avLst/>
          </a:prstGeom>
          <a:noFill/>
          <a:ln w="9525">
            <a:noFill/>
            <a:miter lim="800000"/>
            <a:headEnd/>
            <a:tailEnd/>
          </a:ln>
        </p:spPr>
      </p:pic>
      <p:grpSp>
        <p:nvGrpSpPr>
          <p:cNvPr id="5" name="Group 14"/>
          <p:cNvGrpSpPr>
            <a:grpSpLocks noChangeAspect="1"/>
          </p:cNvGrpSpPr>
          <p:nvPr userDrawn="1"/>
        </p:nvGrpSpPr>
        <p:grpSpPr bwMode="auto">
          <a:xfrm>
            <a:off x="533400" y="6446838"/>
            <a:ext cx="2360613" cy="323850"/>
            <a:chOff x="685800" y="550061"/>
            <a:chExt cx="3674211" cy="503994"/>
          </a:xfrm>
        </p:grpSpPr>
        <p:pic>
          <p:nvPicPr>
            <p:cNvPr id="6" name="Picture 15" descr="OECD.png"/>
            <p:cNvPicPr>
              <a:picLocks noChangeAspect="1"/>
            </p:cNvPicPr>
            <p:nvPr userDrawn="1"/>
          </p:nvPicPr>
          <p:blipFill>
            <a:blip r:embed="rId3"/>
            <a:srcRect/>
            <a:stretch>
              <a:fillRect/>
            </a:stretch>
          </p:blipFill>
          <p:spPr bwMode="auto">
            <a:xfrm>
              <a:off x="2704013" y="603456"/>
              <a:ext cx="1655998" cy="397205"/>
            </a:xfrm>
            <a:prstGeom prst="rect">
              <a:avLst/>
            </a:prstGeom>
            <a:noFill/>
            <a:ln w="9525">
              <a:noFill/>
              <a:miter lim="800000"/>
              <a:headEnd/>
              <a:tailEnd/>
            </a:ln>
          </p:spPr>
        </p:pic>
        <p:pic>
          <p:nvPicPr>
            <p:cNvPr id="7" name="Picture 16" descr="MSCW_XCHNG_RGB_ENG.png"/>
            <p:cNvPicPr>
              <a:picLocks noChangeAspect="1"/>
            </p:cNvPicPr>
            <p:nvPr userDrawn="1"/>
          </p:nvPicPr>
          <p:blipFill>
            <a:blip r:embed="rId4"/>
            <a:srcRect/>
            <a:stretch>
              <a:fillRect/>
            </a:stretch>
          </p:blipFill>
          <p:spPr bwMode="auto">
            <a:xfrm>
              <a:off x="685800" y="550061"/>
              <a:ext cx="2119147" cy="503994"/>
            </a:xfrm>
            <a:prstGeom prst="rect">
              <a:avLst/>
            </a:prstGeom>
            <a:noFill/>
            <a:ln w="9525">
              <a:noFill/>
              <a:miter lim="800000"/>
              <a:headEnd/>
              <a:tailEnd/>
            </a:ln>
          </p:spPr>
        </p:pic>
      </p:grpSp>
      <p:sp>
        <p:nvSpPr>
          <p:cNvPr id="9" name="Title 1"/>
          <p:cNvSpPr>
            <a:spLocks noGrp="1"/>
          </p:cNvSpPr>
          <p:nvPr>
            <p:ph type="title"/>
          </p:nvPr>
        </p:nvSpPr>
        <p:spPr>
          <a:xfrm>
            <a:off x="457200" y="150091"/>
            <a:ext cx="8229600" cy="785091"/>
          </a:xfrm>
          <a:prstGeom prst="rect">
            <a:avLst/>
          </a:prstGeom>
        </p:spPr>
        <p:txBody>
          <a:bodyPr anchor="ctr"/>
          <a:lstStyle>
            <a:lvl1pPr>
              <a:defRPr sz="2600"/>
            </a:lvl1pPr>
          </a:lstStyle>
          <a:p>
            <a:r>
              <a:rPr lang="en-US" dirty="0" smtClean="0"/>
              <a:t>Click to edit Master title style</a:t>
            </a:r>
            <a:endParaRPr lang="en-US" dirty="0"/>
          </a:p>
        </p:txBody>
      </p:sp>
      <p:sp>
        <p:nvSpPr>
          <p:cNvPr id="8" name="Slide Number Placeholder 5"/>
          <p:cNvSpPr>
            <a:spLocks noGrp="1"/>
          </p:cNvSpPr>
          <p:nvPr>
            <p:ph type="sldNum" sz="quarter" idx="10"/>
          </p:nvPr>
        </p:nvSpPr>
        <p:spPr/>
        <p:txBody>
          <a:bodyPr/>
          <a:lstStyle>
            <a:lvl1pPr>
              <a:defRPr/>
            </a:lvl1pPr>
          </a:lstStyle>
          <a:p>
            <a:pPr>
              <a:defRPr/>
            </a:pPr>
            <a:fld id="{57878FB5-60D6-4DAA-8EBD-7CC0C43B7A2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pitchFamily="34" charset="0"/>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pitchFamily="34" charset="0"/>
                <a:cs typeface="+mn-cs"/>
              </a:defRPr>
            </a:lvl1pPr>
          </a:lstStyle>
          <a:p>
            <a:pPr>
              <a:defRPr/>
            </a:pPr>
            <a:fld id="{FC6D6457-579F-4EEC-A5ED-2A6FEDDB8CA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Lst>
  <p:hf hdr="0" dt="0"/>
  <p:txStyles>
    <p:titleStyle>
      <a:lvl1pPr algn="l" defTabSz="457200" rtl="0" fontAlgn="base">
        <a:spcBef>
          <a:spcPct val="0"/>
        </a:spcBef>
        <a:spcAft>
          <a:spcPct val="0"/>
        </a:spcAft>
        <a:defRPr sz="3200" b="1" kern="1200">
          <a:solidFill>
            <a:schemeClr val="tx1"/>
          </a:solidFill>
          <a:latin typeface="Arial"/>
          <a:ea typeface="MS PGothic" pitchFamily="34" charset="-128"/>
          <a:cs typeface="Arial"/>
        </a:defRPr>
      </a:lvl1pPr>
      <a:lvl2pPr algn="l" defTabSz="457200" rtl="0" fontAlgn="base">
        <a:spcBef>
          <a:spcPct val="0"/>
        </a:spcBef>
        <a:spcAft>
          <a:spcPct val="0"/>
        </a:spcAft>
        <a:defRPr sz="3200" b="1">
          <a:solidFill>
            <a:schemeClr val="tx1"/>
          </a:solidFill>
          <a:latin typeface="Arial" pitchFamily="34" charset="0"/>
          <a:ea typeface="MS PGothic" pitchFamily="34" charset="-128"/>
          <a:cs typeface="Arial" charset="0"/>
        </a:defRPr>
      </a:lvl2pPr>
      <a:lvl3pPr algn="l" defTabSz="457200" rtl="0" fontAlgn="base">
        <a:spcBef>
          <a:spcPct val="0"/>
        </a:spcBef>
        <a:spcAft>
          <a:spcPct val="0"/>
        </a:spcAft>
        <a:defRPr sz="3200" b="1">
          <a:solidFill>
            <a:schemeClr val="tx1"/>
          </a:solidFill>
          <a:latin typeface="Arial" pitchFamily="34" charset="0"/>
          <a:ea typeface="MS PGothic" pitchFamily="34" charset="-128"/>
          <a:cs typeface="Arial" charset="0"/>
        </a:defRPr>
      </a:lvl3pPr>
      <a:lvl4pPr algn="l" defTabSz="457200" rtl="0" fontAlgn="base">
        <a:spcBef>
          <a:spcPct val="0"/>
        </a:spcBef>
        <a:spcAft>
          <a:spcPct val="0"/>
        </a:spcAft>
        <a:defRPr sz="3200" b="1">
          <a:solidFill>
            <a:schemeClr val="tx1"/>
          </a:solidFill>
          <a:latin typeface="Arial" pitchFamily="34" charset="0"/>
          <a:ea typeface="MS PGothic" pitchFamily="34" charset="-128"/>
          <a:cs typeface="Arial" charset="0"/>
        </a:defRPr>
      </a:lvl4pPr>
      <a:lvl5pPr algn="l" defTabSz="457200" rtl="0" fontAlgn="base">
        <a:spcBef>
          <a:spcPct val="0"/>
        </a:spcBef>
        <a:spcAft>
          <a:spcPct val="0"/>
        </a:spcAft>
        <a:defRPr sz="3200" b="1">
          <a:solidFill>
            <a:schemeClr val="tx1"/>
          </a:solidFill>
          <a:latin typeface="Arial" pitchFamily="34" charset="0"/>
          <a:ea typeface="MS PGothic" pitchFamily="34" charset="-128"/>
          <a:cs typeface="Arial" charset="0"/>
        </a:defRPr>
      </a:lvl5pPr>
      <a:lvl6pPr marL="457200" algn="l" defTabSz="457200" rtl="0" eaLnBrk="1" fontAlgn="base" hangingPunct="1">
        <a:spcBef>
          <a:spcPct val="0"/>
        </a:spcBef>
        <a:spcAft>
          <a:spcPct val="0"/>
        </a:spcAft>
        <a:defRPr sz="3200" b="1">
          <a:solidFill>
            <a:schemeClr val="tx1"/>
          </a:solidFill>
          <a:latin typeface="Arial" pitchFamily="34" charset="0"/>
          <a:ea typeface="ＭＳ Ｐゴシック" charset="-128"/>
        </a:defRPr>
      </a:lvl6pPr>
      <a:lvl7pPr marL="914400" algn="l" defTabSz="457200" rtl="0" eaLnBrk="1" fontAlgn="base" hangingPunct="1">
        <a:spcBef>
          <a:spcPct val="0"/>
        </a:spcBef>
        <a:spcAft>
          <a:spcPct val="0"/>
        </a:spcAft>
        <a:defRPr sz="3200" b="1">
          <a:solidFill>
            <a:schemeClr val="tx1"/>
          </a:solidFill>
          <a:latin typeface="Arial" pitchFamily="34" charset="0"/>
          <a:ea typeface="ＭＳ Ｐゴシック" charset="-128"/>
        </a:defRPr>
      </a:lvl7pPr>
      <a:lvl8pPr marL="1371600" algn="l" defTabSz="457200" rtl="0" eaLnBrk="1" fontAlgn="base" hangingPunct="1">
        <a:spcBef>
          <a:spcPct val="0"/>
        </a:spcBef>
        <a:spcAft>
          <a:spcPct val="0"/>
        </a:spcAft>
        <a:defRPr sz="3200" b="1">
          <a:solidFill>
            <a:schemeClr val="tx1"/>
          </a:solidFill>
          <a:latin typeface="Arial" pitchFamily="34" charset="0"/>
          <a:ea typeface="ＭＳ Ｐゴシック" charset="-128"/>
        </a:defRPr>
      </a:lvl8pPr>
      <a:lvl9pPr marL="1828800" algn="l" defTabSz="457200" rtl="0" eaLnBrk="1" fontAlgn="base" hangingPunct="1">
        <a:spcBef>
          <a:spcPct val="0"/>
        </a:spcBef>
        <a:spcAft>
          <a:spcPct val="0"/>
        </a:spcAft>
        <a:defRPr sz="3200" b="1">
          <a:solidFill>
            <a:schemeClr val="tx1"/>
          </a:solidFill>
          <a:latin typeface="Arial" pitchFamily="34" charset="0"/>
          <a:ea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Arial"/>
          <a:ea typeface="MS PGothic" pitchFamily="34" charset="-128"/>
          <a:cs typeface="Arial"/>
        </a:defRPr>
      </a:lvl1pPr>
      <a:lvl2pPr marL="742950" indent="-285750" algn="l" defTabSz="457200" rtl="0" fontAlgn="base">
        <a:spcBef>
          <a:spcPct val="20000"/>
        </a:spcBef>
        <a:spcAft>
          <a:spcPct val="0"/>
        </a:spcAft>
        <a:buFont typeface="Arial" charset="0"/>
        <a:buChar char="–"/>
        <a:defRPr sz="2800" kern="1200">
          <a:solidFill>
            <a:schemeClr val="tx1"/>
          </a:solidFill>
          <a:latin typeface="Arial"/>
          <a:ea typeface="MS PGothic" pitchFamily="34" charset="-128"/>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Arial"/>
          <a:ea typeface="MS PGothic" pitchFamily="34" charset="-128"/>
          <a:cs typeface="Arial"/>
        </a:defRPr>
      </a:lvl3pPr>
      <a:lvl4pPr marL="1600200" indent="-228600" algn="l" defTabSz="457200" rtl="0" fontAlgn="base">
        <a:spcBef>
          <a:spcPct val="20000"/>
        </a:spcBef>
        <a:spcAft>
          <a:spcPct val="0"/>
        </a:spcAft>
        <a:buFont typeface="Arial" charset="0"/>
        <a:buChar char="–"/>
        <a:defRPr sz="2000" kern="1200">
          <a:solidFill>
            <a:schemeClr val="tx1"/>
          </a:solidFill>
          <a:latin typeface="Arial"/>
          <a:ea typeface="MS PGothic" pitchFamily="34" charset="-128"/>
          <a:cs typeface="Arial"/>
        </a:defRPr>
      </a:lvl4pPr>
      <a:lvl5pPr marL="2057400" indent="-228600" algn="l" defTabSz="457200" rtl="0" fontAlgn="base">
        <a:spcBef>
          <a:spcPct val="20000"/>
        </a:spcBef>
        <a:spcAft>
          <a:spcPct val="0"/>
        </a:spcAft>
        <a:buFont typeface="Arial" charset="0"/>
        <a:buChar char="»"/>
        <a:defRPr sz="2000"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bwMode="auto">
          <a:xfrm>
            <a:off x="685800" y="1801813"/>
            <a:ext cx="5191125" cy="2516187"/>
          </a:xfrm>
          <a:noFill/>
          <a:ln>
            <a:miter lim="800000"/>
            <a:headEnd/>
            <a:tailEnd/>
          </a:ln>
        </p:spPr>
        <p:txBody>
          <a:bodyPr vert="horz" wrap="square" lIns="91440" rIns="91440" bIns="45720" numCol="1" anchorCtr="0" compatLnSpc="1">
            <a:prstTxWarp prst="textNoShape">
              <a:avLst/>
            </a:prstTxWarp>
          </a:bodyPr>
          <a:lstStyle/>
          <a:p>
            <a:r>
              <a:rPr lang="en-US" smtClean="0">
                <a:latin typeface="Arial" charset="0"/>
                <a:cs typeface="Arial" charset="0"/>
              </a:rPr>
              <a:t>The Corporate Governance Codes and their Implementation in the European Union </a:t>
            </a:r>
          </a:p>
        </p:txBody>
      </p:sp>
      <p:sp>
        <p:nvSpPr>
          <p:cNvPr id="13314" name="Subtitle 2"/>
          <p:cNvSpPr>
            <a:spLocks noGrp="1"/>
          </p:cNvSpPr>
          <p:nvPr>
            <p:ph type="subTitle" idx="1"/>
          </p:nvPr>
        </p:nvSpPr>
        <p:spPr bwMode="auto">
          <a:xfrm>
            <a:off x="685800" y="4656138"/>
            <a:ext cx="2973388" cy="831850"/>
          </a:xfrm>
          <a:noFill/>
          <a:ln>
            <a:miter lim="800000"/>
            <a:headEnd/>
            <a:tailEnd/>
          </a:ln>
        </p:spPr>
        <p:txBody>
          <a:bodyPr vert="horz" wrap="square" lIns="91440" tIns="45720" rIns="91440" bIns="45720" numCol="1" anchor="t" anchorCtr="0" compatLnSpc="1">
            <a:prstTxWarp prst="textNoShape">
              <a:avLst/>
            </a:prstTxWarp>
          </a:bodyPr>
          <a:lstStyle/>
          <a:p>
            <a:r>
              <a:rPr lang="en-US" sz="2000" smtClean="0">
                <a:latin typeface="Arial" charset="0"/>
                <a:cs typeface="Arial" charset="0"/>
              </a:rPr>
              <a:t>Prof. Eddy Wymeersch </a:t>
            </a:r>
          </a:p>
          <a:p>
            <a:endParaRPr lang="en-US" sz="2000" smtClean="0">
              <a:latin typeface="Arial" charset="0"/>
              <a:cs typeface="Arial" charset="0"/>
            </a:endParaRPr>
          </a:p>
        </p:txBody>
      </p:sp>
      <p:sp>
        <p:nvSpPr>
          <p:cNvPr id="5" name="Slide Number Placeholder 3"/>
          <p:cNvSpPr txBox="1">
            <a:spLocks/>
          </p:cNvSpPr>
          <p:nvPr/>
        </p:nvSpPr>
        <p:spPr>
          <a:xfrm>
            <a:off x="711200" y="1033463"/>
            <a:ext cx="3586163" cy="493712"/>
          </a:xfrm>
          <a:prstGeom prst="rect">
            <a:avLst/>
          </a:prstGeom>
        </p:spPr>
        <p:txBody>
          <a:bodyPr wrap="none" lIns="0" tIns="0" rIns="0" bIns="0" anchor="ctr"/>
          <a:lstStyle/>
          <a:p>
            <a:pPr algn="ctr">
              <a:defRPr/>
            </a:pPr>
            <a:r>
              <a:rPr lang="en-GB" sz="1080" b="1" spc="-10" dirty="0">
                <a:solidFill>
                  <a:schemeClr val="accent5">
                    <a:lumMod val="75000"/>
                  </a:schemeClr>
                </a:solidFill>
                <a:latin typeface="Arial" pitchFamily="34" charset="0"/>
                <a:cs typeface="+mn-cs"/>
              </a:rPr>
              <a:t>OECD Russia Corporate Governance Roundtable</a:t>
            </a:r>
          </a:p>
          <a:p>
            <a:pPr algn="ctr">
              <a:defRPr/>
            </a:pPr>
            <a:r>
              <a:rPr lang="en-GB" sz="1080" b="1" spc="-10" dirty="0">
                <a:solidFill>
                  <a:schemeClr val="accent5">
                    <a:lumMod val="75000"/>
                  </a:schemeClr>
                </a:solidFill>
                <a:latin typeface="Arial" pitchFamily="34" charset="0"/>
                <a:cs typeface="+mn-cs"/>
              </a:rPr>
              <a:t>Moscow, 22-23 October 2013</a:t>
            </a:r>
            <a:endParaRPr lang="en-US" sz="1080" b="1" spc="-10" dirty="0">
              <a:solidFill>
                <a:schemeClr val="accent5">
                  <a:lumMod val="75000"/>
                </a:schemeClr>
              </a:solidFill>
              <a:latin typeface="Arial" pitchFamily="34" charset="0"/>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bwMode="auto">
          <a:xfrm>
            <a:off x="685800" y="1965325"/>
            <a:ext cx="3886200" cy="2620963"/>
          </a:xfrm>
          <a:noFill/>
          <a:ln>
            <a:miter lim="800000"/>
            <a:headEnd/>
            <a:tailEnd/>
          </a:ln>
        </p:spPr>
        <p:txBody>
          <a:bodyPr vert="horz" wrap="square" lIns="0" tIns="0" rIns="0" bIns="0" numCol="1" anchorCtr="0" compatLnSpc="1">
            <a:prstTxWarp prst="textNoShape">
              <a:avLst/>
            </a:prstTxWarp>
          </a:bodyPr>
          <a:lstStyle/>
          <a:p>
            <a:r>
              <a:rPr lang="en-GB" sz="1800" b="0" smtClean="0">
                <a:latin typeface="Arial" charset="0"/>
                <a:cs typeface="Arial" charset="0"/>
              </a:rPr>
              <a:t>Disclaimer: </a:t>
            </a:r>
            <a:r>
              <a:rPr lang="en-US" sz="1800" b="0" smtClean="0">
                <a:latin typeface="Arial" charset="0"/>
                <a:cs typeface="Arial" charset="0"/>
              </a:rPr>
              <a:t>The views expressed in this presentation are those of the authors and do not necessarily represent the opinion of the OECD Russia Corporate Governance Roundtable, the OECD or its Member countries, or of the Moscow Exchange.</a:t>
            </a:r>
          </a:p>
        </p:txBody>
      </p:sp>
      <p:sp>
        <p:nvSpPr>
          <p:cNvPr id="8" name="Slide Number Placeholder 3"/>
          <p:cNvSpPr txBox="1">
            <a:spLocks/>
          </p:cNvSpPr>
          <p:nvPr/>
        </p:nvSpPr>
        <p:spPr>
          <a:xfrm>
            <a:off x="711200" y="1033463"/>
            <a:ext cx="3586163" cy="493712"/>
          </a:xfrm>
          <a:prstGeom prst="rect">
            <a:avLst/>
          </a:prstGeom>
        </p:spPr>
        <p:txBody>
          <a:bodyPr wrap="none" lIns="0" tIns="0" rIns="0" bIns="0" anchor="ctr"/>
          <a:lstStyle/>
          <a:p>
            <a:pPr algn="ctr">
              <a:defRPr/>
            </a:pPr>
            <a:r>
              <a:rPr lang="en-GB" sz="1080" b="1" spc="-10" dirty="0">
                <a:solidFill>
                  <a:schemeClr val="accent5">
                    <a:lumMod val="75000"/>
                  </a:schemeClr>
                </a:solidFill>
                <a:latin typeface="Arial" pitchFamily="34" charset="0"/>
                <a:cs typeface="+mn-cs"/>
              </a:rPr>
              <a:t>OECD Russia Corporate Governance Roundtable</a:t>
            </a:r>
          </a:p>
          <a:p>
            <a:pPr algn="ctr">
              <a:defRPr/>
            </a:pPr>
            <a:r>
              <a:rPr lang="en-GB" sz="1080" b="1" spc="-10" dirty="0">
                <a:solidFill>
                  <a:schemeClr val="accent5">
                    <a:lumMod val="75000"/>
                  </a:schemeClr>
                </a:solidFill>
                <a:latin typeface="Arial" pitchFamily="34" charset="0"/>
                <a:cs typeface="+mn-cs"/>
              </a:rPr>
              <a:t>Moscow, 22-23 October 2013</a:t>
            </a:r>
            <a:endParaRPr lang="en-US" sz="1080" b="1" spc="-10" dirty="0">
              <a:solidFill>
                <a:schemeClr val="accent5">
                  <a:lumMod val="75000"/>
                </a:schemeClr>
              </a:solidFill>
              <a:latin typeface="Arial" pitchFamily="34" charset="0"/>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el 1"/>
          <p:cNvSpPr>
            <a:spLocks noGrp="1"/>
          </p:cNvSpPr>
          <p:nvPr>
            <p:ph type="title"/>
          </p:nvPr>
        </p:nvSpPr>
        <p:spPr bwMode="auto">
          <a:xfrm>
            <a:off x="457200" y="150813"/>
            <a:ext cx="8229600" cy="784225"/>
          </a:xfrm>
          <a:noFill/>
          <a:ln>
            <a:miter lim="800000"/>
            <a:headEnd/>
            <a:tailEnd/>
          </a:ln>
        </p:spPr>
        <p:txBody>
          <a:bodyPr vert="horz" wrap="square" lIns="91440" tIns="45720" rIns="91440" bIns="45720" numCol="1" anchorCtr="0" compatLnSpc="1">
            <a:prstTxWarp prst="textNoShape">
              <a:avLst/>
            </a:prstTxWarp>
          </a:bodyPr>
          <a:lstStyle/>
          <a:p>
            <a:r>
              <a:rPr lang="en-GB" smtClean="0">
                <a:latin typeface="Arial" charset="0"/>
                <a:cs typeface="Arial" charset="0"/>
              </a:rPr>
              <a:t>European regime</a:t>
            </a:r>
          </a:p>
        </p:txBody>
      </p:sp>
      <p:sp>
        <p:nvSpPr>
          <p:cNvPr id="3" name="Tijdelijke aanduiding voor inhoud 2"/>
          <p:cNvSpPr>
            <a:spLocks noGrp="1"/>
          </p:cNvSpPr>
          <p:nvPr>
            <p:ph idx="1"/>
          </p:nvPr>
        </p:nvSpPr>
        <p:spPr/>
        <p:txBody>
          <a:bodyPr>
            <a:noAutofit/>
          </a:bodyPr>
          <a:lstStyle/>
          <a:p>
            <a:pPr marL="285750" indent="-285750">
              <a:buFont typeface="Arial" pitchFamily="34" charset="0"/>
              <a:buChar char="•"/>
              <a:defRPr/>
            </a:pPr>
            <a:r>
              <a:rPr lang="en-GB" sz="2400" dirty="0" smtClean="0"/>
              <a:t>All EU states must designate one corporate governance code for listed entities: based on </a:t>
            </a:r>
            <a:r>
              <a:rPr lang="en-GB" sz="2400" dirty="0" smtClean="0">
                <a:solidFill>
                  <a:srgbClr val="FF0000"/>
                </a:solidFill>
              </a:rPr>
              <a:t>Comply or Explain </a:t>
            </a:r>
          </a:p>
          <a:p>
            <a:pPr marL="285750" indent="-285750">
              <a:buFont typeface="Arial" pitchFamily="34" charset="0"/>
              <a:buChar char="•"/>
              <a:defRPr/>
            </a:pPr>
            <a:r>
              <a:rPr lang="en-GB" sz="2400" dirty="0" smtClean="0"/>
              <a:t>Codes are generally </a:t>
            </a:r>
            <a:r>
              <a:rPr lang="en-GB" sz="2400" dirty="0" smtClean="0">
                <a:solidFill>
                  <a:srgbClr val="FF0000"/>
                </a:solidFill>
              </a:rPr>
              <a:t>self-regulation</a:t>
            </a:r>
            <a:r>
              <a:rPr lang="en-GB" sz="2400" dirty="0" smtClean="0"/>
              <a:t>, but with nuances: more or less state influence</a:t>
            </a:r>
          </a:p>
          <a:p>
            <a:pPr marL="285750" indent="-285750">
              <a:buFont typeface="Arial" pitchFamily="34" charset="0"/>
              <a:buChar char="•"/>
              <a:defRPr/>
            </a:pPr>
            <a:r>
              <a:rPr lang="en-GB" sz="2400" dirty="0" smtClean="0"/>
              <a:t>Implementation is </a:t>
            </a:r>
            <a:r>
              <a:rPr lang="en-GB" sz="2400" dirty="0" smtClean="0">
                <a:solidFill>
                  <a:srgbClr val="FF0000"/>
                </a:solidFill>
              </a:rPr>
              <a:t>voluntary</a:t>
            </a:r>
            <a:r>
              <a:rPr lang="en-GB" sz="2400" dirty="0" smtClean="0"/>
              <a:t>: pressure by the markets,  shareholders (activists), press, public opinion: sometimes significant items  e.g. on</a:t>
            </a:r>
          </a:p>
          <a:p>
            <a:pPr lvl="1">
              <a:defRPr/>
            </a:pPr>
            <a:r>
              <a:rPr lang="en-GB" sz="2400" dirty="0" smtClean="0"/>
              <a:t>Remuneration issues</a:t>
            </a:r>
          </a:p>
          <a:p>
            <a:pPr lvl="1">
              <a:defRPr/>
            </a:pPr>
            <a:r>
              <a:rPr lang="en-GB" sz="2400" dirty="0" smtClean="0"/>
              <a:t>Conflict of interest matters, including controlling shareholders</a:t>
            </a:r>
          </a:p>
          <a:p>
            <a:pPr lvl="1">
              <a:defRPr/>
            </a:pPr>
            <a:r>
              <a:rPr lang="en-GB" sz="2400" dirty="0" smtClean="0"/>
              <a:t>Gender policies</a:t>
            </a:r>
          </a:p>
          <a:p>
            <a:pPr lvl="1">
              <a:defRPr/>
            </a:pPr>
            <a:r>
              <a:rPr lang="en-GB" sz="2400" dirty="0" smtClean="0"/>
              <a:t>Takeovers, position by activist investors</a:t>
            </a:r>
          </a:p>
          <a:p>
            <a:pPr>
              <a:buFont typeface="Arial" pitchFamily="34" charset="0"/>
              <a:buNone/>
              <a:defRPr/>
            </a:pPr>
            <a:endParaRPr lang="en-GB"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el 1"/>
          <p:cNvSpPr>
            <a:spLocks noGrp="1"/>
          </p:cNvSpPr>
          <p:nvPr>
            <p:ph type="title"/>
          </p:nvPr>
        </p:nvSpPr>
        <p:spPr bwMode="auto">
          <a:xfrm>
            <a:off x="457200" y="150813"/>
            <a:ext cx="8229600" cy="784225"/>
          </a:xfrm>
          <a:noFill/>
          <a:ln>
            <a:miter lim="800000"/>
            <a:headEnd/>
            <a:tailEnd/>
          </a:ln>
        </p:spPr>
        <p:txBody>
          <a:bodyPr vert="horz" wrap="square" lIns="91440" tIns="45720" rIns="91440" bIns="45720" numCol="1" anchorCtr="0" compatLnSpc="1">
            <a:prstTxWarp prst="textNoShape">
              <a:avLst/>
            </a:prstTxWarp>
          </a:bodyPr>
          <a:lstStyle/>
          <a:p>
            <a:r>
              <a:rPr lang="en-GB" smtClean="0">
                <a:latin typeface="Arial" charset="0"/>
                <a:cs typeface="Arial" charset="0"/>
              </a:rPr>
              <a:t>European practice</a:t>
            </a:r>
          </a:p>
        </p:txBody>
      </p:sp>
      <p:sp>
        <p:nvSpPr>
          <p:cNvPr id="3" name="Tijdelijke aanduiding voor inhoud 2"/>
          <p:cNvSpPr>
            <a:spLocks noGrp="1"/>
          </p:cNvSpPr>
          <p:nvPr>
            <p:ph idx="1"/>
          </p:nvPr>
        </p:nvSpPr>
        <p:spPr/>
        <p:txBody>
          <a:bodyPr>
            <a:normAutofit/>
          </a:bodyPr>
          <a:lstStyle/>
          <a:p>
            <a:pPr marL="285750" indent="-285750">
              <a:buFont typeface="Arial" pitchFamily="34" charset="0"/>
              <a:buChar char="•"/>
              <a:defRPr/>
            </a:pPr>
            <a:r>
              <a:rPr lang="en-GB" sz="2400" dirty="0" smtClean="0">
                <a:solidFill>
                  <a:srgbClr val="FF0000"/>
                </a:solidFill>
              </a:rPr>
              <a:t>Surveys</a:t>
            </a:r>
            <a:r>
              <a:rPr lang="en-GB" sz="2400" dirty="0" smtClean="0"/>
              <a:t>: state of implementation in % of population- done by CG commission or privately, e.g. academic, consultants, or some by Securities Commissions (France, Belgium, Spain, Italy)</a:t>
            </a:r>
          </a:p>
          <a:p>
            <a:pPr marL="285750" indent="-285750">
              <a:buFont typeface="Arial" pitchFamily="34" charset="0"/>
              <a:buChar char="•"/>
              <a:defRPr/>
            </a:pPr>
            <a:r>
              <a:rPr lang="en-GB" sz="2400" dirty="0" smtClean="0"/>
              <a:t>Compliance and “</a:t>
            </a:r>
            <a:r>
              <a:rPr lang="en-GB" sz="2400" dirty="0" smtClean="0">
                <a:solidFill>
                  <a:srgbClr val="FF0000"/>
                </a:solidFill>
              </a:rPr>
              <a:t>derogations</a:t>
            </a:r>
            <a:r>
              <a:rPr lang="en-GB" sz="2400" dirty="0" smtClean="0"/>
              <a:t>”  </a:t>
            </a:r>
          </a:p>
          <a:p>
            <a:pPr marL="285750" indent="-285750">
              <a:buFont typeface="Arial" pitchFamily="34" charset="0"/>
              <a:buChar char="•"/>
              <a:defRPr/>
            </a:pPr>
            <a:r>
              <a:rPr lang="en-GB" sz="2400" dirty="0" smtClean="0"/>
              <a:t>Statistical data are useful, incentive to improve practices, but ensure only </a:t>
            </a:r>
            <a:r>
              <a:rPr lang="en-GB" sz="2400" dirty="0" smtClean="0">
                <a:solidFill>
                  <a:srgbClr val="FF0000"/>
                </a:solidFill>
              </a:rPr>
              <a:t>Formal </a:t>
            </a:r>
            <a:r>
              <a:rPr lang="en-GB" sz="2400" dirty="0" smtClean="0"/>
              <a:t>compliance</a:t>
            </a:r>
          </a:p>
          <a:p>
            <a:pPr marL="285750" indent="-285750">
              <a:buFont typeface="Arial" pitchFamily="34" charset="0"/>
              <a:buChar char="•"/>
              <a:defRPr/>
            </a:pPr>
            <a:r>
              <a:rPr lang="en-GB" sz="2400" dirty="0" smtClean="0">
                <a:solidFill>
                  <a:srgbClr val="FF0000"/>
                </a:solidFill>
              </a:rPr>
              <a:t>Substantive</a:t>
            </a:r>
            <a:r>
              <a:rPr lang="en-GB" sz="2400" dirty="0" smtClean="0"/>
              <a:t> compliance is difficult to ensure</a:t>
            </a:r>
          </a:p>
          <a:p>
            <a:pPr>
              <a:buFont typeface="Arial" pitchFamily="34" charset="0"/>
              <a:buNone/>
              <a:defRPr/>
            </a:pPr>
            <a:endParaRPr lang="en-GB"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el 1"/>
          <p:cNvSpPr>
            <a:spLocks noGrp="1"/>
          </p:cNvSpPr>
          <p:nvPr>
            <p:ph type="title"/>
          </p:nvPr>
        </p:nvSpPr>
        <p:spPr bwMode="auto">
          <a:xfrm>
            <a:off x="457200" y="150813"/>
            <a:ext cx="8229600" cy="784225"/>
          </a:xfrm>
          <a:noFill/>
          <a:ln>
            <a:miter lim="800000"/>
            <a:headEnd/>
            <a:tailEnd/>
          </a:ln>
        </p:spPr>
        <p:txBody>
          <a:bodyPr vert="horz" wrap="square" lIns="91440" tIns="45720" rIns="91440" bIns="45720" numCol="1" anchorCtr="0" compatLnSpc="1">
            <a:prstTxWarp prst="textNoShape">
              <a:avLst/>
            </a:prstTxWarp>
          </a:bodyPr>
          <a:lstStyle/>
          <a:p>
            <a:r>
              <a:rPr lang="en-GB" smtClean="0">
                <a:latin typeface="Arial" charset="0"/>
                <a:cs typeface="Arial" charset="0"/>
              </a:rPr>
              <a:t>European practice</a:t>
            </a:r>
          </a:p>
        </p:txBody>
      </p:sp>
      <p:sp>
        <p:nvSpPr>
          <p:cNvPr id="17410" name="Tijdelijke aanduiding voor inhoud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285750" indent="-285750">
              <a:buFont typeface="Arial" charset="0"/>
              <a:buChar char="•"/>
            </a:pPr>
            <a:r>
              <a:rPr lang="en-GB" sz="2400" smtClean="0">
                <a:latin typeface="Arial" charset="0"/>
                <a:cs typeface="Arial" charset="0"/>
              </a:rPr>
              <a:t>Derogations with explanation</a:t>
            </a:r>
          </a:p>
          <a:p>
            <a:pPr lvl="1"/>
            <a:r>
              <a:rPr lang="en-GB" sz="2400" smtClean="0">
                <a:latin typeface="Arial" charset="0"/>
                <a:cs typeface="Arial" charset="0"/>
              </a:rPr>
              <a:t>Explanations should be specific not boilerplate</a:t>
            </a:r>
          </a:p>
          <a:p>
            <a:pPr lvl="3">
              <a:buFont typeface="Wingdings" pitchFamily="2" charset="2"/>
              <a:buChar char="§"/>
            </a:pPr>
            <a:r>
              <a:rPr lang="en-GB" sz="2400" smtClean="0">
                <a:latin typeface="Arial" charset="0"/>
                <a:cs typeface="Arial" charset="0"/>
              </a:rPr>
              <a:t>Eg “ is best interest of the company”</a:t>
            </a:r>
          </a:p>
          <a:p>
            <a:pPr lvl="3">
              <a:buFont typeface="Wingdings" pitchFamily="2" charset="2"/>
              <a:buChar char="§"/>
            </a:pPr>
            <a:r>
              <a:rPr lang="en-GB" sz="2400" smtClean="0">
                <a:latin typeface="Arial" charset="0"/>
                <a:cs typeface="Arial" charset="0"/>
              </a:rPr>
              <a:t>Eg ‘ long standing practice”</a:t>
            </a:r>
          </a:p>
          <a:p>
            <a:pPr lvl="3">
              <a:buFont typeface="Wingdings" pitchFamily="2" charset="2"/>
              <a:buChar char="§"/>
            </a:pPr>
            <a:r>
              <a:rPr lang="en-GB" sz="2400" smtClean="0">
                <a:latin typeface="Arial" charset="0"/>
                <a:cs typeface="Arial" charset="0"/>
              </a:rPr>
              <a:t>No explanation</a:t>
            </a:r>
          </a:p>
          <a:p>
            <a:pPr marL="285750" indent="-285750">
              <a:buFont typeface="Arial" charset="0"/>
              <a:buChar char="•"/>
            </a:pPr>
            <a:r>
              <a:rPr lang="en-GB" sz="2400" smtClean="0">
                <a:latin typeface="Arial" charset="0"/>
                <a:cs typeface="Arial" charset="0"/>
              </a:rPr>
              <a:t>No monitoring is several States</a:t>
            </a:r>
          </a:p>
          <a:p>
            <a:pPr lvl="1"/>
            <a:r>
              <a:rPr lang="en-GB" sz="2400" smtClean="0">
                <a:latin typeface="Arial" charset="0"/>
                <a:cs typeface="Arial" charset="0"/>
              </a:rPr>
              <a:t>Sweden, Luxembourg, Germany, Italy</a:t>
            </a:r>
          </a:p>
          <a:p>
            <a:pPr lvl="1"/>
            <a:r>
              <a:rPr lang="en-GB" sz="2400" smtClean="0">
                <a:latin typeface="Arial" charset="0"/>
                <a:cs typeface="Arial" charset="0"/>
              </a:rPr>
              <a:t>But : is there a Risk of Liability ?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el 1"/>
          <p:cNvSpPr>
            <a:spLocks noGrp="1"/>
          </p:cNvSpPr>
          <p:nvPr>
            <p:ph type="title"/>
          </p:nvPr>
        </p:nvSpPr>
        <p:spPr bwMode="auto">
          <a:xfrm>
            <a:off x="457200" y="150813"/>
            <a:ext cx="8229600" cy="784225"/>
          </a:xfrm>
          <a:noFill/>
          <a:ln>
            <a:miter lim="800000"/>
            <a:headEnd/>
            <a:tailEnd/>
          </a:ln>
        </p:spPr>
        <p:txBody>
          <a:bodyPr vert="horz" wrap="square" lIns="91440" tIns="45720" rIns="91440" bIns="45720" numCol="1" anchorCtr="0" compatLnSpc="1">
            <a:prstTxWarp prst="textNoShape">
              <a:avLst/>
            </a:prstTxWarp>
          </a:bodyPr>
          <a:lstStyle/>
          <a:p>
            <a:r>
              <a:rPr lang="en-GB" smtClean="0">
                <a:latin typeface="Arial" charset="0"/>
                <a:cs typeface="Arial" charset="0"/>
              </a:rPr>
              <a:t>External Monitoring (1)</a:t>
            </a:r>
          </a:p>
        </p:txBody>
      </p:sp>
      <p:sp>
        <p:nvSpPr>
          <p:cNvPr id="18434" name="Tijdelijke aanduiding voor inhoud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285750" indent="-285750">
              <a:buFont typeface="Arial" charset="0"/>
              <a:buChar char="•"/>
            </a:pPr>
            <a:r>
              <a:rPr lang="en-GB" sz="2400" smtClean="0">
                <a:latin typeface="Arial" charset="0"/>
                <a:cs typeface="Arial" charset="0"/>
              </a:rPr>
              <a:t>Spain and Portugal</a:t>
            </a:r>
          </a:p>
          <a:p>
            <a:pPr lvl="1"/>
            <a:r>
              <a:rPr lang="en-GB" sz="2400" smtClean="0">
                <a:latin typeface="Arial" charset="0"/>
                <a:cs typeface="Arial" charset="0"/>
              </a:rPr>
              <a:t>Securities Commissions verify annual reports for incomplete, misleading or even false statements</a:t>
            </a:r>
          </a:p>
          <a:p>
            <a:pPr lvl="1"/>
            <a:r>
              <a:rPr lang="en-GB" sz="2400" smtClean="0">
                <a:latin typeface="Arial" charset="0"/>
                <a:cs typeface="Arial" charset="0"/>
              </a:rPr>
              <a:t>Open discussions with issuers to correct</a:t>
            </a:r>
          </a:p>
          <a:p>
            <a:pPr lvl="1"/>
            <a:r>
              <a:rPr lang="en-GB" sz="2400" smtClean="0">
                <a:latin typeface="Arial" charset="0"/>
                <a:cs typeface="Arial" charset="0"/>
              </a:rPr>
              <a:t>Disclosure as ultimate remedy (“name and shame”) , rarely fines</a:t>
            </a:r>
          </a:p>
          <a:p>
            <a:pPr marL="285750" indent="-285750">
              <a:buFont typeface="Arial" charset="0"/>
              <a:buChar char="•"/>
            </a:pPr>
            <a:r>
              <a:rPr lang="en-GB" sz="2400" smtClean="0">
                <a:latin typeface="Arial" charset="0"/>
                <a:cs typeface="Arial" charset="0"/>
              </a:rPr>
              <a:t>United Kingdom</a:t>
            </a:r>
          </a:p>
          <a:p>
            <a:pPr lvl="1"/>
            <a:r>
              <a:rPr lang="en-GB" sz="2400" smtClean="0">
                <a:latin typeface="Arial" charset="0"/>
                <a:cs typeface="Arial" charset="0"/>
              </a:rPr>
              <a:t>FRC opens dialogue on specific issues, no individual monitoring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el 1"/>
          <p:cNvSpPr>
            <a:spLocks noGrp="1"/>
          </p:cNvSpPr>
          <p:nvPr>
            <p:ph type="title"/>
          </p:nvPr>
        </p:nvSpPr>
        <p:spPr bwMode="auto">
          <a:xfrm>
            <a:off x="457200" y="150813"/>
            <a:ext cx="8229600" cy="784225"/>
          </a:xfrm>
          <a:noFill/>
          <a:ln>
            <a:miter lim="800000"/>
            <a:headEnd/>
            <a:tailEnd/>
          </a:ln>
        </p:spPr>
        <p:txBody>
          <a:bodyPr vert="horz" wrap="square" lIns="91440" tIns="45720" rIns="91440" bIns="45720" numCol="1" anchorCtr="0" compatLnSpc="1">
            <a:prstTxWarp prst="textNoShape">
              <a:avLst/>
            </a:prstTxWarp>
          </a:bodyPr>
          <a:lstStyle/>
          <a:p>
            <a:r>
              <a:rPr lang="en-GB" smtClean="0">
                <a:latin typeface="Arial" charset="0"/>
                <a:cs typeface="Arial" charset="0"/>
              </a:rPr>
              <a:t>External Monitoring (2)</a:t>
            </a:r>
          </a:p>
        </p:txBody>
      </p:sp>
      <p:sp>
        <p:nvSpPr>
          <p:cNvPr id="19458" name="Tijdelijke aanduiding voor inhoud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GB" sz="2400" smtClean="0">
                <a:latin typeface="Arial" charset="0"/>
                <a:cs typeface="Arial" charset="0"/>
              </a:rPr>
              <a:t>France </a:t>
            </a:r>
          </a:p>
          <a:p>
            <a:pPr lvl="1"/>
            <a:r>
              <a:rPr lang="en-GB" sz="2400" smtClean="0">
                <a:latin typeface="Arial" charset="0"/>
                <a:cs typeface="Arial" charset="0"/>
              </a:rPr>
              <a:t>Proposal for monitoring by professional body: June 2013</a:t>
            </a:r>
          </a:p>
          <a:p>
            <a:pPr lvl="1"/>
            <a:r>
              <a:rPr lang="en-GB" sz="2400" smtClean="0">
                <a:latin typeface="Arial" charset="0"/>
                <a:cs typeface="Arial" charset="0"/>
              </a:rPr>
              <a:t>“Haut Comite de suivi de l’application du Code”  </a:t>
            </a:r>
          </a:p>
          <a:p>
            <a:pPr lvl="2">
              <a:buFont typeface="Arial" charset="0"/>
              <a:buChar char="•"/>
            </a:pPr>
            <a:r>
              <a:rPr lang="en-GB" sz="2400" smtClean="0">
                <a:latin typeface="Arial" charset="0"/>
                <a:cs typeface="Arial" charset="0"/>
              </a:rPr>
              <a:t>Non-application of code provision without sufficient explanation</a:t>
            </a:r>
          </a:p>
          <a:p>
            <a:pPr lvl="2">
              <a:buFont typeface="Arial" charset="0"/>
              <a:buChar char="•"/>
            </a:pPr>
            <a:r>
              <a:rPr lang="en-GB" sz="2400" smtClean="0">
                <a:latin typeface="Arial" charset="0"/>
                <a:cs typeface="Arial" charset="0"/>
              </a:rPr>
              <a:t>Application or interpretation of code provision</a:t>
            </a:r>
          </a:p>
          <a:p>
            <a:pPr lvl="2">
              <a:buFont typeface="Arial" charset="0"/>
              <a:buChar char="•"/>
            </a:pPr>
            <a:r>
              <a:rPr lang="en-GB" sz="2400" smtClean="0">
                <a:latin typeface="Arial" charset="0"/>
                <a:cs typeface="Arial" charset="0"/>
              </a:rPr>
              <a:t>Action on complaint or on own initiative</a:t>
            </a:r>
          </a:p>
          <a:p>
            <a:pPr lvl="2">
              <a:buFont typeface="Arial" charset="0"/>
              <a:buChar char="•"/>
            </a:pPr>
            <a:r>
              <a:rPr lang="en-GB" sz="2400" smtClean="0">
                <a:latin typeface="Arial" charset="0"/>
                <a:cs typeface="Arial" charset="0"/>
              </a:rPr>
              <a:t>Opinion by the Comite to be published in case of refusal to comply and reasons for non-compliance </a:t>
            </a:r>
          </a:p>
          <a:p>
            <a:pPr lvl="1"/>
            <a:endParaRPr lang="en-GB" sz="2400" smtClean="0">
              <a:latin typeface="Arial" charset="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el 1"/>
          <p:cNvSpPr>
            <a:spLocks noGrp="1"/>
          </p:cNvSpPr>
          <p:nvPr>
            <p:ph type="title"/>
          </p:nvPr>
        </p:nvSpPr>
        <p:spPr bwMode="auto">
          <a:xfrm>
            <a:off x="457200" y="150813"/>
            <a:ext cx="8229600" cy="784225"/>
          </a:xfrm>
          <a:noFill/>
          <a:ln>
            <a:miter lim="800000"/>
            <a:headEnd/>
            <a:tailEnd/>
          </a:ln>
        </p:spPr>
        <p:txBody>
          <a:bodyPr vert="horz" wrap="square" lIns="91440" tIns="45720" rIns="91440" bIns="45720" numCol="1" anchorCtr="0" compatLnSpc="1">
            <a:prstTxWarp prst="textNoShape">
              <a:avLst/>
            </a:prstTxWarp>
          </a:bodyPr>
          <a:lstStyle/>
          <a:p>
            <a:r>
              <a:rPr lang="en-GB" smtClean="0">
                <a:latin typeface="Arial" charset="0"/>
                <a:cs typeface="Arial" charset="0"/>
              </a:rPr>
              <a:t>Conclusion</a:t>
            </a:r>
          </a:p>
        </p:txBody>
      </p:sp>
      <p:sp>
        <p:nvSpPr>
          <p:cNvPr id="20482" name="Tijdelijke aanduiding voor inhoud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285750" indent="-285750">
              <a:buFont typeface="Arial" charset="0"/>
              <a:buChar char="•"/>
            </a:pPr>
            <a:r>
              <a:rPr lang="en-GB" sz="2800" smtClean="0">
                <a:latin typeface="Arial" charset="0"/>
                <a:cs typeface="Arial" charset="0"/>
              </a:rPr>
              <a:t>Self regulatory codes is best approach if effectively implemented</a:t>
            </a:r>
          </a:p>
          <a:p>
            <a:pPr marL="285750" indent="-285750">
              <a:buFont typeface="Arial" charset="0"/>
              <a:buChar char="•"/>
            </a:pPr>
            <a:r>
              <a:rPr lang="en-GB" sz="2800" smtClean="0">
                <a:latin typeface="Arial" charset="0"/>
                <a:cs typeface="Arial" charset="0"/>
              </a:rPr>
              <a:t>Market monitoring is usually too weak</a:t>
            </a:r>
          </a:p>
          <a:p>
            <a:pPr marL="285750" indent="-285750">
              <a:buFont typeface="Arial" charset="0"/>
              <a:buChar char="•"/>
            </a:pPr>
            <a:r>
              <a:rPr lang="en-GB" sz="2800" smtClean="0">
                <a:latin typeface="Arial" charset="0"/>
                <a:cs typeface="Arial" charset="0"/>
              </a:rPr>
              <a:t>Some external monitoring but should remain self regulatory. </a:t>
            </a:r>
          </a:p>
          <a:p>
            <a:pPr marL="285750" indent="-285750">
              <a:buFont typeface="Arial" charset="0"/>
              <a:buChar char="•"/>
            </a:pPr>
            <a:r>
              <a:rPr lang="en-GB" sz="2800" smtClean="0">
                <a:latin typeface="Arial" charset="0"/>
                <a:cs typeface="Arial" charset="0"/>
              </a:rPr>
              <a:t>This is the present trend</a:t>
            </a:r>
          </a:p>
          <a:p>
            <a:pPr marL="285750" indent="-285750">
              <a:buFont typeface="Arial" charset="0"/>
              <a:buChar char="•"/>
            </a:pPr>
            <a:endParaRPr lang="en-GB" sz="2800" smtClean="0">
              <a:latin typeface="Arial" charset="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x01">
  <a:themeElements>
    <a:clrScheme name="OECDRTSMICEX">
      <a:dk1>
        <a:sysClr val="windowText" lastClr="000000"/>
      </a:dk1>
      <a:lt1>
        <a:sysClr val="window" lastClr="FFFFFF"/>
      </a:lt1>
      <a:dk2>
        <a:srgbClr val="4972B3"/>
      </a:dk2>
      <a:lt2>
        <a:srgbClr val="F7F6F5"/>
      </a:lt2>
      <a:accent1>
        <a:srgbClr val="A80627"/>
      </a:accent1>
      <a:accent2>
        <a:srgbClr val="274A81"/>
      </a:accent2>
      <a:accent3>
        <a:srgbClr val="A3BF2A"/>
      </a:accent3>
      <a:accent4>
        <a:srgbClr val="0077BB"/>
      </a:accent4>
      <a:accent5>
        <a:srgbClr val="7D8A97"/>
      </a:accent5>
      <a:accent6>
        <a:srgbClr val="C7DFEF"/>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1809</TotalTime>
  <Words>408</Words>
  <Application>Microsoft Office PowerPoint</Application>
  <PresentationFormat>Экран (4:3)</PresentationFormat>
  <Paragraphs>49</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Ex01</vt:lpstr>
      <vt:lpstr>The Corporate Governance Codes and their Implementation in the European Union </vt:lpstr>
      <vt:lpstr>Disclaimer: The views expressed in this presentation are those of the authors and do not necessarily represent the opinion of the OECD Russia Corporate Governance Roundtable, the OECD or its Member countries, or of the Moscow Exchange.</vt:lpstr>
      <vt:lpstr>European regime</vt:lpstr>
      <vt:lpstr>European practice</vt:lpstr>
      <vt:lpstr>European practice</vt:lpstr>
      <vt:lpstr>External Monitoring (1)</vt:lpstr>
      <vt:lpstr>External Monitoring (2)</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Нагорнюк Оксана Константиновна</dc:creator>
  <cp:lastModifiedBy>Ефимова Татьяна Сергеевна</cp:lastModifiedBy>
  <cp:revision>59</cp:revision>
  <cp:lastPrinted>2013-10-18T16:31:20Z</cp:lastPrinted>
  <dcterms:created xsi:type="dcterms:W3CDTF">2012-04-02T11:13:34Z</dcterms:created>
  <dcterms:modified xsi:type="dcterms:W3CDTF">2013-10-25T08:17:41Z</dcterms:modified>
</cp:coreProperties>
</file>