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8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9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0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1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2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5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6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377" r:id="rId2"/>
    <p:sldId id="356" r:id="rId3"/>
    <p:sldId id="362" r:id="rId4"/>
    <p:sldId id="363" r:id="rId5"/>
    <p:sldId id="364" r:id="rId6"/>
    <p:sldId id="365" r:id="rId7"/>
    <p:sldId id="366" r:id="rId8"/>
    <p:sldId id="367" r:id="rId9"/>
    <p:sldId id="369" r:id="rId10"/>
    <p:sldId id="368" r:id="rId11"/>
    <p:sldId id="370" r:id="rId12"/>
    <p:sldId id="372" r:id="rId13"/>
    <p:sldId id="371" r:id="rId14"/>
    <p:sldId id="374" r:id="rId15"/>
    <p:sldId id="373" r:id="rId16"/>
    <p:sldId id="375" r:id="rId17"/>
    <p:sldId id="376" r:id="rId18"/>
    <p:sldId id="272" r:id="rId19"/>
  </p:sldIdLst>
  <p:sldSz cx="9144000" cy="6858000" type="screen4x3"/>
  <p:notesSz cx="9926638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ager" initials="s" lastIdx="1" clrIdx="0"/>
  <p:cmAuthor id="2" name="Алексеева Жанна Вячеславовна" initials="АЖВ" lastIdx="1" clrIdx="1"/>
  <p:cmAuthor id="3" name="Ерпылев Алексей Витальевич" initials="ЕАВ" lastIdx="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7F9"/>
    <a:srgbClr val="FBD1D1"/>
    <a:srgbClr val="CE1126"/>
    <a:srgbClr val="4BACC6"/>
    <a:srgbClr val="C0504D"/>
    <a:srgbClr val="4F81BD"/>
    <a:srgbClr val="DDE2CD"/>
    <a:srgbClr val="D9D9D9"/>
    <a:srgbClr val="DC7D7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2846" autoAdjust="0"/>
  </p:normalViewPr>
  <p:slideViewPr>
    <p:cSldViewPr>
      <p:cViewPr varScale="1">
        <p:scale>
          <a:sx n="83" d="100"/>
          <a:sy n="83" d="100"/>
        </p:scale>
        <p:origin x="84" y="52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4" d="100"/>
          <a:sy n="104" d="100"/>
        </p:scale>
        <p:origin x="1524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ex.com/a3361" TargetMode="External"/><Relationship Id="rId2" Type="http://schemas.openxmlformats.org/officeDocument/2006/relationships/hyperlink" Target="https://www.moex.com/s3016" TargetMode="External"/><Relationship Id="rId1" Type="http://schemas.openxmlformats.org/officeDocument/2006/relationships/hyperlink" Target="https://www.moex.com/a788" TargetMode="External"/><Relationship Id="rId4" Type="http://schemas.openxmlformats.org/officeDocument/2006/relationships/hyperlink" Target="mailto:help@moex.com" TargetMode="External"/></Relationships>
</file>

<file path=ppt/diagrams/_rels/drawing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ex.com/a3361" TargetMode="External"/><Relationship Id="rId2" Type="http://schemas.openxmlformats.org/officeDocument/2006/relationships/hyperlink" Target="https://www.moex.com/s3016" TargetMode="External"/><Relationship Id="rId1" Type="http://schemas.openxmlformats.org/officeDocument/2006/relationships/hyperlink" Target="https://www.moex.com/a788" TargetMode="External"/><Relationship Id="rId4" Type="http://schemas.openxmlformats.org/officeDocument/2006/relationships/hyperlink" Target="mailto:help@moex.com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6E0080-DB69-4363-9446-59737C849E8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</dgm:pt>
    <dgm:pt modelId="{E48E5654-3799-4AE5-A54C-2ACA3320D0B9}">
      <dgm:prSet custT="1"/>
      <dgm:spPr>
        <a:solidFill>
          <a:srgbClr val="C00000"/>
        </a:solidFill>
      </dgm:spPr>
      <dgm:t>
        <a:bodyPr/>
        <a:lstStyle/>
        <a:p>
          <a:r>
            <a:rPr lang="ru-RU" sz="18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Семизнак</a:t>
          </a:r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– это</a:t>
          </a:r>
        </a:p>
      </dgm:t>
    </dgm:pt>
    <dgm:pt modelId="{4DAC1C84-71CF-4F27-97EC-1704DD355027}" type="parTrans" cxnId="{2A7C0421-C385-4E31-91D6-E13919381A87}">
      <dgm:prSet/>
      <dgm:spPr/>
      <dgm:t>
        <a:bodyPr/>
        <a:lstStyle/>
        <a:p>
          <a:endParaRPr lang="ru-RU"/>
        </a:p>
      </dgm:t>
    </dgm:pt>
    <dgm:pt modelId="{28DCF6B0-FB41-4654-A5F8-DB2DB8BBBBCF}" type="sibTrans" cxnId="{2A7C0421-C385-4E31-91D6-E13919381A87}">
      <dgm:prSet/>
      <dgm:spPr/>
      <dgm:t>
        <a:bodyPr/>
        <a:lstStyle/>
        <a:p>
          <a:endParaRPr lang="ru-RU"/>
        </a:p>
      </dgm:t>
    </dgm:pt>
    <dgm:pt modelId="{C0250396-F23A-48E9-BAC1-2C8E9D56F139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… идентификатор клиента, </a:t>
          </a:r>
          <a:r>
            <a: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выставляющего 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заявку</a:t>
          </a:r>
        </a:p>
      </dgm:t>
    </dgm:pt>
    <dgm:pt modelId="{D50DD30C-FCC4-4482-9C4B-355A87CA0869}" type="parTrans" cxnId="{A8750AED-F7E5-4FA9-97E8-41119885F56E}">
      <dgm:prSet/>
      <dgm:spPr/>
      <dgm:t>
        <a:bodyPr/>
        <a:lstStyle/>
        <a:p>
          <a:endParaRPr lang="ru-RU"/>
        </a:p>
      </dgm:t>
    </dgm:pt>
    <dgm:pt modelId="{9BF5024E-1550-4887-B3B7-25736AE24179}" type="sibTrans" cxnId="{A8750AED-F7E5-4FA9-97E8-41119885F56E}">
      <dgm:prSet/>
      <dgm:spPr/>
      <dgm:t>
        <a:bodyPr/>
        <a:lstStyle/>
        <a:p>
          <a:endParaRPr lang="ru-RU"/>
        </a:p>
      </dgm:t>
    </dgm:pt>
    <dgm:pt modelId="{7D6FD347-5138-4677-AB3E-D1E227BE8EC5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… идентификатор аналитического счета, по которому СПЕКТРА ведет учет лимитов и позиций</a:t>
          </a:r>
        </a:p>
      </dgm:t>
    </dgm:pt>
    <dgm:pt modelId="{74DAF431-BD9A-41CA-B2E2-17704C7C223C}" type="parTrans" cxnId="{16FE0124-0BAB-4CEE-B090-BA1195B5A319}">
      <dgm:prSet/>
      <dgm:spPr/>
      <dgm:t>
        <a:bodyPr/>
        <a:lstStyle/>
        <a:p>
          <a:endParaRPr lang="ru-RU"/>
        </a:p>
      </dgm:t>
    </dgm:pt>
    <dgm:pt modelId="{82D97B16-BAA9-4351-AFBA-851B6BFAF6C2}" type="sibTrans" cxnId="{16FE0124-0BAB-4CEE-B090-BA1195B5A319}">
      <dgm:prSet/>
      <dgm:spPr/>
      <dgm:t>
        <a:bodyPr/>
        <a:lstStyle/>
        <a:p>
          <a:endParaRPr lang="ru-RU"/>
        </a:p>
      </dgm:t>
    </dgm:pt>
    <dgm:pt modelId="{2959A699-0356-4216-9611-5AAF22A45555}">
      <dgm:prSet custT="1"/>
      <dgm:spPr>
        <a:solidFill>
          <a:srgbClr val="C00000"/>
        </a:solidFill>
      </dgm:spPr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Название идентификатора описывает его вид</a:t>
          </a:r>
        </a:p>
      </dgm:t>
    </dgm:pt>
    <dgm:pt modelId="{8CC8075D-AD2A-4D6C-9FFA-84B5FAE3A4FD}" type="parTrans" cxnId="{D8A3D355-6E06-41E6-A58C-8BC03DDA8606}">
      <dgm:prSet/>
      <dgm:spPr/>
      <dgm:t>
        <a:bodyPr/>
        <a:lstStyle/>
        <a:p>
          <a:endParaRPr lang="ru-RU"/>
        </a:p>
      </dgm:t>
    </dgm:pt>
    <dgm:pt modelId="{1F001B40-5167-41C5-8B4A-2DD230E35044}" type="sibTrans" cxnId="{D8A3D355-6E06-41E6-A58C-8BC03DDA8606}">
      <dgm:prSet/>
      <dgm:spPr/>
      <dgm:t>
        <a:bodyPr/>
        <a:lstStyle/>
        <a:p>
          <a:endParaRPr lang="ru-RU"/>
        </a:p>
      </dgm:t>
    </dgm:pt>
    <dgm:pt modelId="{491D25E8-D535-4E31-AD78-2AC52266D140}">
      <dgm:prSet custT="1"/>
      <dgm:spPr/>
      <dgm:t>
        <a:bodyPr/>
        <a:lstStyle/>
        <a:p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Семь символов 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XXYYZZZ</a:t>
          </a:r>
          <a:endParaRPr lang="ru-RU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B26D271-281E-4985-99DD-0363C53ED3F7}" type="parTrans" cxnId="{E2925E61-069F-4DD9-AB8C-074B16A0217F}">
      <dgm:prSet/>
      <dgm:spPr/>
      <dgm:t>
        <a:bodyPr/>
        <a:lstStyle/>
        <a:p>
          <a:endParaRPr lang="ru-RU"/>
        </a:p>
      </dgm:t>
    </dgm:pt>
    <dgm:pt modelId="{554DD93B-2BB5-4DE8-ACA5-EDD422819BE2}" type="sibTrans" cxnId="{E2925E61-069F-4DD9-AB8C-074B16A0217F}">
      <dgm:prSet/>
      <dgm:spPr/>
      <dgm:t>
        <a:bodyPr/>
        <a:lstStyle/>
        <a:p>
          <a:endParaRPr lang="ru-RU"/>
        </a:p>
      </dgm:t>
    </dgm:pt>
    <dgm:pt modelId="{3B882301-CE67-4D9E-8573-BDD4C2CE142E}">
      <dgm:prSet custT="1"/>
      <dgm:spPr/>
      <dgm:t>
        <a:bodyPr/>
        <a:lstStyle/>
        <a:p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XX – 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Расчетная фирма (РФ)</a:t>
          </a:r>
        </a:p>
      </dgm:t>
    </dgm:pt>
    <dgm:pt modelId="{D79B6800-879B-4343-9626-ED277FBC7837}" type="parTrans" cxnId="{E5137BE7-7681-4310-8CA1-9C105CEE265F}">
      <dgm:prSet/>
      <dgm:spPr/>
      <dgm:t>
        <a:bodyPr/>
        <a:lstStyle/>
        <a:p>
          <a:endParaRPr lang="ru-RU"/>
        </a:p>
      </dgm:t>
    </dgm:pt>
    <dgm:pt modelId="{52D2F51D-6953-42A0-929C-24BC26DEDABF}" type="sibTrans" cxnId="{E5137BE7-7681-4310-8CA1-9C105CEE265F}">
      <dgm:prSet/>
      <dgm:spPr/>
      <dgm:t>
        <a:bodyPr/>
        <a:lstStyle/>
        <a:p>
          <a:endParaRPr lang="ru-RU"/>
        </a:p>
      </dgm:t>
    </dgm:pt>
    <dgm:pt modelId="{5715EAA6-AB57-4F47-983D-7F76E666E26E}">
      <dgm:prSet custT="1"/>
      <dgm:spPr/>
      <dgm:t>
        <a:bodyPr/>
        <a:lstStyle/>
        <a:p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YY – 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Дополнительный уровень маржирования БФ</a:t>
          </a:r>
        </a:p>
      </dgm:t>
    </dgm:pt>
    <dgm:pt modelId="{97690A98-1970-4646-B373-104E2DBF4C07}" type="parTrans" cxnId="{88F81134-CADF-4089-B2F6-7674286B6122}">
      <dgm:prSet/>
      <dgm:spPr/>
      <dgm:t>
        <a:bodyPr/>
        <a:lstStyle/>
        <a:p>
          <a:endParaRPr lang="ru-RU"/>
        </a:p>
      </dgm:t>
    </dgm:pt>
    <dgm:pt modelId="{47199D8E-473F-4253-AB8D-5909141B4E5B}" type="sibTrans" cxnId="{88F81134-CADF-4089-B2F6-7674286B6122}">
      <dgm:prSet/>
      <dgm:spPr/>
      <dgm:t>
        <a:bodyPr/>
        <a:lstStyle/>
        <a:p>
          <a:endParaRPr lang="ru-RU"/>
        </a:p>
      </dgm:t>
    </dgm:pt>
    <dgm:pt modelId="{C920463A-ED61-4F06-9DC4-B1A2CF8F0ECB}">
      <dgm:prSet custT="1"/>
      <dgm:spPr/>
      <dgm:t>
        <a:bodyPr/>
        <a:lstStyle/>
        <a:p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ZZZ – 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идентификатор клиента внутри группы 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YY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(7КК)</a:t>
          </a:r>
        </a:p>
      </dgm:t>
    </dgm:pt>
    <dgm:pt modelId="{35851E0C-9141-46C3-BD92-15BD4E81DFE1}" type="parTrans" cxnId="{8D60C699-3D31-48DF-882C-CBD797E3175B}">
      <dgm:prSet/>
      <dgm:spPr/>
      <dgm:t>
        <a:bodyPr/>
        <a:lstStyle/>
        <a:p>
          <a:endParaRPr lang="ru-RU"/>
        </a:p>
      </dgm:t>
    </dgm:pt>
    <dgm:pt modelId="{2823C3C5-A892-49A5-9DE7-B7C73E6753F5}" type="sibTrans" cxnId="{8D60C699-3D31-48DF-882C-CBD797E3175B}">
      <dgm:prSet/>
      <dgm:spPr/>
      <dgm:t>
        <a:bodyPr/>
        <a:lstStyle/>
        <a:p>
          <a:endParaRPr lang="ru-RU"/>
        </a:p>
      </dgm:t>
    </dgm:pt>
    <dgm:pt modelId="{D1627CAE-A5B4-468F-BF3D-ACC9A96BA3F0}">
      <dgm:prSet custT="1"/>
      <dgm:spPr>
        <a:solidFill>
          <a:srgbClr val="CE1126"/>
        </a:solidFill>
      </dgm:spPr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Выбор кодов</a:t>
          </a:r>
        </a:p>
      </dgm:t>
    </dgm:pt>
    <dgm:pt modelId="{0F3BAFA8-68BF-4C8D-A764-7100BE4E944A}" type="parTrans" cxnId="{FD00C841-055D-4600-B787-7096E90828AE}">
      <dgm:prSet/>
      <dgm:spPr/>
      <dgm:t>
        <a:bodyPr/>
        <a:lstStyle/>
        <a:p>
          <a:endParaRPr lang="ru-RU"/>
        </a:p>
      </dgm:t>
    </dgm:pt>
    <dgm:pt modelId="{9AC99B9A-F925-4F4E-BF53-7F61C29D2D6F}" type="sibTrans" cxnId="{FD00C841-055D-4600-B787-7096E90828AE}">
      <dgm:prSet/>
      <dgm:spPr/>
      <dgm:t>
        <a:bodyPr/>
        <a:lstStyle/>
        <a:p>
          <a:endParaRPr lang="ru-RU"/>
        </a:p>
      </dgm:t>
    </dgm:pt>
    <dgm:pt modelId="{4B3C6A00-1745-4E58-88B8-2EBB73BD2EC2}">
      <dgm:prSet custT="1"/>
      <dgm:spPr/>
      <dgm:t>
        <a:bodyPr/>
        <a:lstStyle/>
        <a:p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Код РФ выбирает НКЦ</a:t>
          </a:r>
        </a:p>
      </dgm:t>
    </dgm:pt>
    <dgm:pt modelId="{6D684F67-A920-49BD-B43B-E7E7EAC4811C}" type="parTrans" cxnId="{C10768E8-4B19-4520-AC9C-8B91648CF9DA}">
      <dgm:prSet/>
      <dgm:spPr/>
      <dgm:t>
        <a:bodyPr/>
        <a:lstStyle/>
        <a:p>
          <a:endParaRPr lang="ru-RU"/>
        </a:p>
      </dgm:t>
    </dgm:pt>
    <dgm:pt modelId="{E8693887-90B8-4BEF-9465-67E5AC539EA1}" type="sibTrans" cxnId="{C10768E8-4B19-4520-AC9C-8B91648CF9DA}">
      <dgm:prSet/>
      <dgm:spPr/>
      <dgm:t>
        <a:bodyPr/>
        <a:lstStyle/>
        <a:p>
          <a:endParaRPr lang="ru-RU"/>
        </a:p>
      </dgm:t>
    </dgm:pt>
    <dgm:pt modelId="{CD06AF6F-9F3B-475B-B982-2BC231172880}">
      <dgm:prSet custT="1"/>
      <dgm:spPr/>
      <dgm:t>
        <a:bodyPr/>
        <a:lstStyle/>
        <a:p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Код БФ выбирает участник</a:t>
          </a:r>
        </a:p>
      </dgm:t>
    </dgm:pt>
    <dgm:pt modelId="{073DC386-32FC-4A4A-9FA8-C9A10E747EC1}" type="parTrans" cxnId="{DAF3B7A7-E29D-4C3E-A357-D459952F8434}">
      <dgm:prSet/>
      <dgm:spPr/>
      <dgm:t>
        <a:bodyPr/>
        <a:lstStyle/>
        <a:p>
          <a:endParaRPr lang="ru-RU"/>
        </a:p>
      </dgm:t>
    </dgm:pt>
    <dgm:pt modelId="{2743A285-B541-43A4-BD6C-BF882AE36762}" type="sibTrans" cxnId="{DAF3B7A7-E29D-4C3E-A357-D459952F8434}">
      <dgm:prSet/>
      <dgm:spPr/>
      <dgm:t>
        <a:bodyPr/>
        <a:lstStyle/>
        <a:p>
          <a:endParaRPr lang="ru-RU"/>
        </a:p>
      </dgm:t>
    </dgm:pt>
    <dgm:pt modelId="{02CDAEF7-2FFA-47FB-9555-B71CF9C36D1A}">
      <dgm:prSet custT="1"/>
      <dgm:spPr/>
      <dgm:t>
        <a:bodyPr/>
        <a:lstStyle/>
        <a:p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Код клиента выбирает участник</a:t>
          </a:r>
        </a:p>
      </dgm:t>
    </dgm:pt>
    <dgm:pt modelId="{723B404A-956B-4D79-8D0B-E99E05EA3DCA}" type="parTrans" cxnId="{45057092-B5C2-494D-B356-70AC9631F9CA}">
      <dgm:prSet/>
      <dgm:spPr/>
      <dgm:t>
        <a:bodyPr/>
        <a:lstStyle/>
        <a:p>
          <a:endParaRPr lang="ru-RU"/>
        </a:p>
      </dgm:t>
    </dgm:pt>
    <dgm:pt modelId="{B3A8887C-CEFC-48D5-85BD-CAC4CDE7DABB}" type="sibTrans" cxnId="{45057092-B5C2-494D-B356-70AC9631F9CA}">
      <dgm:prSet/>
      <dgm:spPr/>
      <dgm:t>
        <a:bodyPr/>
        <a:lstStyle/>
        <a:p>
          <a:endParaRPr lang="ru-RU"/>
        </a:p>
      </dgm:t>
    </dgm:pt>
    <dgm:pt modelId="{3D265986-C8A0-4DBB-9C62-1F1ABA7FC79A}" type="pres">
      <dgm:prSet presAssocID="{B66E0080-DB69-4363-9446-59737C849E87}" presName="linear" presStyleCnt="0">
        <dgm:presLayoutVars>
          <dgm:animLvl val="lvl"/>
          <dgm:resizeHandles val="exact"/>
        </dgm:presLayoutVars>
      </dgm:prSet>
      <dgm:spPr/>
    </dgm:pt>
    <dgm:pt modelId="{C810A247-5A93-452E-948D-F28D079C4E74}" type="pres">
      <dgm:prSet presAssocID="{E48E5654-3799-4AE5-A54C-2ACA3320D0B9}" presName="parentText" presStyleLbl="node1" presStyleIdx="0" presStyleCnt="3" custScaleY="49944" custLinFactNeighborY="45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1FC8DD-8347-4138-9535-5F45B5A34663}" type="pres">
      <dgm:prSet presAssocID="{E48E5654-3799-4AE5-A54C-2ACA3320D0B9}" presName="childText" presStyleLbl="revTx" presStyleIdx="0" presStyleCnt="3" custLinFactNeighborY="123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C2DBDA-3029-435D-8501-D9618F2DD308}" type="pres">
      <dgm:prSet presAssocID="{2959A699-0356-4216-9611-5AAF22A45555}" presName="parentText" presStyleLbl="node1" presStyleIdx="1" presStyleCnt="3" custScaleY="60821" custLinFactNeighborY="-1470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835A26-C45F-4AD0-8019-D44BA5FE7CB2}" type="pres">
      <dgm:prSet presAssocID="{2959A699-0356-4216-9611-5AAF22A45555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5B4DB8-6857-4FA8-95C9-E76740A79594}" type="pres">
      <dgm:prSet presAssocID="{D1627CAE-A5B4-468F-BF3D-ACC9A96BA3F0}" presName="parentText" presStyleLbl="node1" presStyleIdx="2" presStyleCnt="3" custScaleY="49993" custLinFactNeighborY="768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5EFBC9-2842-462E-B39A-7828CF1C85CB}" type="pres">
      <dgm:prSet presAssocID="{D1627CAE-A5B4-468F-BF3D-ACC9A96BA3F0}" presName="childText" presStyleLbl="revTx" presStyleIdx="2" presStyleCnt="3" custLinFactNeighborY="256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D60C699-3D31-48DF-882C-CBD797E3175B}" srcId="{2959A699-0356-4216-9611-5AAF22A45555}" destId="{C920463A-ED61-4F06-9DC4-B1A2CF8F0ECB}" srcOrd="3" destOrd="0" parTransId="{35851E0C-9141-46C3-BD92-15BD4E81DFE1}" sibTransId="{2823C3C5-A892-49A5-9DE7-B7C73E6753F5}"/>
    <dgm:cxn modelId="{93ED30F2-75DC-45BE-82A0-F1BA7612817F}" type="presOf" srcId="{4B3C6A00-1745-4E58-88B8-2EBB73BD2EC2}" destId="{1C5EFBC9-2842-462E-B39A-7828CF1C85CB}" srcOrd="0" destOrd="0" presId="urn:microsoft.com/office/officeart/2005/8/layout/vList2"/>
    <dgm:cxn modelId="{D8A3D355-6E06-41E6-A58C-8BC03DDA8606}" srcId="{B66E0080-DB69-4363-9446-59737C849E87}" destId="{2959A699-0356-4216-9611-5AAF22A45555}" srcOrd="1" destOrd="0" parTransId="{8CC8075D-AD2A-4D6C-9FFA-84B5FAE3A4FD}" sibTransId="{1F001B40-5167-41C5-8B4A-2DD230E35044}"/>
    <dgm:cxn modelId="{FD00C841-055D-4600-B787-7096E90828AE}" srcId="{B66E0080-DB69-4363-9446-59737C849E87}" destId="{D1627CAE-A5B4-468F-BF3D-ACC9A96BA3F0}" srcOrd="2" destOrd="0" parTransId="{0F3BAFA8-68BF-4C8D-A764-7100BE4E944A}" sibTransId="{9AC99B9A-F925-4F4E-BF53-7F61C29D2D6F}"/>
    <dgm:cxn modelId="{88F81134-CADF-4089-B2F6-7674286B6122}" srcId="{2959A699-0356-4216-9611-5AAF22A45555}" destId="{5715EAA6-AB57-4F47-983D-7F76E666E26E}" srcOrd="2" destOrd="0" parTransId="{97690A98-1970-4646-B373-104E2DBF4C07}" sibTransId="{47199D8E-473F-4253-AB8D-5909141B4E5B}"/>
    <dgm:cxn modelId="{7AFF8A9E-1195-4953-AA4B-CBF542458277}" type="presOf" srcId="{C0250396-F23A-48E9-BAC1-2C8E9D56F139}" destId="{701FC8DD-8347-4138-9535-5F45B5A34663}" srcOrd="0" destOrd="0" presId="urn:microsoft.com/office/officeart/2005/8/layout/vList2"/>
    <dgm:cxn modelId="{C10768E8-4B19-4520-AC9C-8B91648CF9DA}" srcId="{D1627CAE-A5B4-468F-BF3D-ACC9A96BA3F0}" destId="{4B3C6A00-1745-4E58-88B8-2EBB73BD2EC2}" srcOrd="0" destOrd="0" parTransId="{6D684F67-A920-49BD-B43B-E7E7EAC4811C}" sibTransId="{E8693887-90B8-4BEF-9465-67E5AC539EA1}"/>
    <dgm:cxn modelId="{2A7C0421-C385-4E31-91D6-E13919381A87}" srcId="{B66E0080-DB69-4363-9446-59737C849E87}" destId="{E48E5654-3799-4AE5-A54C-2ACA3320D0B9}" srcOrd="0" destOrd="0" parTransId="{4DAC1C84-71CF-4F27-97EC-1704DD355027}" sibTransId="{28DCF6B0-FB41-4654-A5F8-DB2DB8BBBBCF}"/>
    <dgm:cxn modelId="{16FE0124-0BAB-4CEE-B090-BA1195B5A319}" srcId="{E48E5654-3799-4AE5-A54C-2ACA3320D0B9}" destId="{7D6FD347-5138-4677-AB3E-D1E227BE8EC5}" srcOrd="1" destOrd="0" parTransId="{74DAF431-BD9A-41CA-B2E2-17704C7C223C}" sibTransId="{82D97B16-BAA9-4351-AFBA-851B6BFAF6C2}"/>
    <dgm:cxn modelId="{DE64C7C5-5AB8-4C2B-A78D-35A421AD2889}" type="presOf" srcId="{D1627CAE-A5B4-468F-BF3D-ACC9A96BA3F0}" destId="{915B4DB8-6857-4FA8-95C9-E76740A79594}" srcOrd="0" destOrd="0" presId="urn:microsoft.com/office/officeart/2005/8/layout/vList2"/>
    <dgm:cxn modelId="{408973A7-3B36-4671-A56D-B281E5CD2799}" type="presOf" srcId="{5715EAA6-AB57-4F47-983D-7F76E666E26E}" destId="{88835A26-C45F-4AD0-8019-D44BA5FE7CB2}" srcOrd="0" destOrd="2" presId="urn:microsoft.com/office/officeart/2005/8/layout/vList2"/>
    <dgm:cxn modelId="{4434695A-C43E-4E01-9B94-2B3A9BDBE989}" type="presOf" srcId="{2959A699-0356-4216-9611-5AAF22A45555}" destId="{1DC2DBDA-3029-435D-8501-D9618F2DD308}" srcOrd="0" destOrd="0" presId="urn:microsoft.com/office/officeart/2005/8/layout/vList2"/>
    <dgm:cxn modelId="{DAF3B7A7-E29D-4C3E-A357-D459952F8434}" srcId="{D1627CAE-A5B4-468F-BF3D-ACC9A96BA3F0}" destId="{CD06AF6F-9F3B-475B-B982-2BC231172880}" srcOrd="1" destOrd="0" parTransId="{073DC386-32FC-4A4A-9FA8-C9A10E747EC1}" sibTransId="{2743A285-B541-43A4-BD6C-BF882AE36762}"/>
    <dgm:cxn modelId="{E2925E61-069F-4DD9-AB8C-074B16A0217F}" srcId="{2959A699-0356-4216-9611-5AAF22A45555}" destId="{491D25E8-D535-4E31-AD78-2AC52266D140}" srcOrd="0" destOrd="0" parTransId="{BB26D271-281E-4985-99DD-0363C53ED3F7}" sibTransId="{554DD93B-2BB5-4DE8-ACA5-EDD422819BE2}"/>
    <dgm:cxn modelId="{316CAD9B-EE44-4C64-A78D-6C17B2874E90}" type="presOf" srcId="{3B882301-CE67-4D9E-8573-BDD4C2CE142E}" destId="{88835A26-C45F-4AD0-8019-D44BA5FE7CB2}" srcOrd="0" destOrd="1" presId="urn:microsoft.com/office/officeart/2005/8/layout/vList2"/>
    <dgm:cxn modelId="{AC0C041A-745A-4D08-B0FD-5D02BBA6D56F}" type="presOf" srcId="{02CDAEF7-2FFA-47FB-9555-B71CF9C36D1A}" destId="{1C5EFBC9-2842-462E-B39A-7828CF1C85CB}" srcOrd="0" destOrd="2" presId="urn:microsoft.com/office/officeart/2005/8/layout/vList2"/>
    <dgm:cxn modelId="{AA1AC7D7-6B8B-4018-9251-2B5366F2812C}" type="presOf" srcId="{B66E0080-DB69-4363-9446-59737C849E87}" destId="{3D265986-C8A0-4DBB-9C62-1F1ABA7FC79A}" srcOrd="0" destOrd="0" presId="urn:microsoft.com/office/officeart/2005/8/layout/vList2"/>
    <dgm:cxn modelId="{657A8053-1E03-4DC1-91D3-C9425BF48558}" type="presOf" srcId="{7D6FD347-5138-4677-AB3E-D1E227BE8EC5}" destId="{701FC8DD-8347-4138-9535-5F45B5A34663}" srcOrd="0" destOrd="1" presId="urn:microsoft.com/office/officeart/2005/8/layout/vList2"/>
    <dgm:cxn modelId="{1D4F205C-EE5F-4734-B5BC-D40295DB55C4}" type="presOf" srcId="{491D25E8-D535-4E31-AD78-2AC52266D140}" destId="{88835A26-C45F-4AD0-8019-D44BA5FE7CB2}" srcOrd="0" destOrd="0" presId="urn:microsoft.com/office/officeart/2005/8/layout/vList2"/>
    <dgm:cxn modelId="{A8750AED-F7E5-4FA9-97E8-41119885F56E}" srcId="{E48E5654-3799-4AE5-A54C-2ACA3320D0B9}" destId="{C0250396-F23A-48E9-BAC1-2C8E9D56F139}" srcOrd="0" destOrd="0" parTransId="{D50DD30C-FCC4-4482-9C4B-355A87CA0869}" sibTransId="{9BF5024E-1550-4887-B3B7-25736AE24179}"/>
    <dgm:cxn modelId="{B4F50E86-6E22-4422-9F82-30981DAFEDF0}" type="presOf" srcId="{C920463A-ED61-4F06-9DC4-B1A2CF8F0ECB}" destId="{88835A26-C45F-4AD0-8019-D44BA5FE7CB2}" srcOrd="0" destOrd="3" presId="urn:microsoft.com/office/officeart/2005/8/layout/vList2"/>
    <dgm:cxn modelId="{65D4E597-51D6-4F42-9DA5-2DA1402D00A8}" type="presOf" srcId="{CD06AF6F-9F3B-475B-B982-2BC231172880}" destId="{1C5EFBC9-2842-462E-B39A-7828CF1C85CB}" srcOrd="0" destOrd="1" presId="urn:microsoft.com/office/officeart/2005/8/layout/vList2"/>
    <dgm:cxn modelId="{CC415012-B717-4488-9211-78F014A1B3EE}" type="presOf" srcId="{E48E5654-3799-4AE5-A54C-2ACA3320D0B9}" destId="{C810A247-5A93-452E-948D-F28D079C4E74}" srcOrd="0" destOrd="0" presId="urn:microsoft.com/office/officeart/2005/8/layout/vList2"/>
    <dgm:cxn modelId="{45057092-B5C2-494D-B356-70AC9631F9CA}" srcId="{D1627CAE-A5B4-468F-BF3D-ACC9A96BA3F0}" destId="{02CDAEF7-2FFA-47FB-9555-B71CF9C36D1A}" srcOrd="2" destOrd="0" parTransId="{723B404A-956B-4D79-8D0B-E99E05EA3DCA}" sibTransId="{B3A8887C-CEFC-48D5-85BD-CAC4CDE7DABB}"/>
    <dgm:cxn modelId="{E5137BE7-7681-4310-8CA1-9C105CEE265F}" srcId="{2959A699-0356-4216-9611-5AAF22A45555}" destId="{3B882301-CE67-4D9E-8573-BDD4C2CE142E}" srcOrd="1" destOrd="0" parTransId="{D79B6800-879B-4343-9626-ED277FBC7837}" sibTransId="{52D2F51D-6953-42A0-929C-24BC26DEDABF}"/>
    <dgm:cxn modelId="{03086149-C7BD-4178-A944-438ADC522E22}" type="presParOf" srcId="{3D265986-C8A0-4DBB-9C62-1F1ABA7FC79A}" destId="{C810A247-5A93-452E-948D-F28D079C4E74}" srcOrd="0" destOrd="0" presId="urn:microsoft.com/office/officeart/2005/8/layout/vList2"/>
    <dgm:cxn modelId="{0EBCF9F8-982C-4083-97F3-1C285FB98C94}" type="presParOf" srcId="{3D265986-C8A0-4DBB-9C62-1F1ABA7FC79A}" destId="{701FC8DD-8347-4138-9535-5F45B5A34663}" srcOrd="1" destOrd="0" presId="urn:microsoft.com/office/officeart/2005/8/layout/vList2"/>
    <dgm:cxn modelId="{1DF8F0FD-0A2D-49F6-BFC8-5F2D989FA0FF}" type="presParOf" srcId="{3D265986-C8A0-4DBB-9C62-1F1ABA7FC79A}" destId="{1DC2DBDA-3029-435D-8501-D9618F2DD308}" srcOrd="2" destOrd="0" presId="urn:microsoft.com/office/officeart/2005/8/layout/vList2"/>
    <dgm:cxn modelId="{DF8ECB65-CC2B-4D4E-9A04-6F78674C2637}" type="presParOf" srcId="{3D265986-C8A0-4DBB-9C62-1F1ABA7FC79A}" destId="{88835A26-C45F-4AD0-8019-D44BA5FE7CB2}" srcOrd="3" destOrd="0" presId="urn:microsoft.com/office/officeart/2005/8/layout/vList2"/>
    <dgm:cxn modelId="{43C9200B-92E2-42E1-9C16-1701AFE3DC36}" type="presParOf" srcId="{3D265986-C8A0-4DBB-9C62-1F1ABA7FC79A}" destId="{915B4DB8-6857-4FA8-95C9-E76740A79594}" srcOrd="4" destOrd="0" presId="urn:microsoft.com/office/officeart/2005/8/layout/vList2"/>
    <dgm:cxn modelId="{86B6A5D9-4DFE-4A7E-ACEF-C421F8C5F805}" type="presParOf" srcId="{3D265986-C8A0-4DBB-9C62-1F1ABA7FC79A}" destId="{1C5EFBC9-2842-462E-B39A-7828CF1C85CB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66E0080-DB69-4363-9446-59737C849E8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A6C4772-77C5-49DC-BCF0-5DD7146DA2B2}">
      <dgm:prSet custT="1"/>
      <dgm:spPr>
        <a:solidFill>
          <a:srgbClr val="CE1126"/>
        </a:solidFill>
      </dgm:spPr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Что требуется от участника</a:t>
          </a:r>
        </a:p>
      </dgm:t>
    </dgm:pt>
    <dgm:pt modelId="{C1B8F836-CBC3-4B9F-B84E-69AB2D0BB9BF}" type="parTrans" cxnId="{B00FA10B-791B-4D0F-8BC4-705D61BA28DA}">
      <dgm:prSet/>
      <dgm:spPr/>
      <dgm:t>
        <a:bodyPr/>
        <a:lstStyle/>
        <a:p>
          <a:endParaRPr lang="ru-RU"/>
        </a:p>
      </dgm:t>
    </dgm:pt>
    <dgm:pt modelId="{4FEF018A-19ED-43AF-BD66-EEA36C47C750}" type="sibTrans" cxnId="{B00FA10B-791B-4D0F-8BC4-705D61BA28DA}">
      <dgm:prSet/>
      <dgm:spPr/>
      <dgm:t>
        <a:bodyPr/>
        <a:lstStyle/>
        <a:p>
          <a:endParaRPr lang="ru-RU"/>
        </a:p>
      </dgm:t>
    </dgm:pt>
    <dgm:pt modelId="{11DEBF4B-E269-4924-B896-3CD67AC993FE}">
      <dgm:prSet/>
      <dgm:spPr/>
      <dgm:t>
        <a:bodyPr/>
        <a:lstStyle/>
        <a:p>
          <a:pPr algn="just"/>
          <a:r>
            <a: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Участнику требуется подать заявление о переводе БФ в режим онлайн-регистрации и указать количество болванок, которое должно быть доступно для регистрации в течении торгового дня</a:t>
          </a:r>
        </a:p>
      </dgm:t>
    </dgm:pt>
    <dgm:pt modelId="{1E7414EA-28C8-4F18-A4C6-6599A847F232}" type="parTrans" cxnId="{36E77476-2ACD-4BE6-A72D-9D5715021CD6}">
      <dgm:prSet/>
      <dgm:spPr/>
      <dgm:t>
        <a:bodyPr/>
        <a:lstStyle/>
        <a:p>
          <a:endParaRPr lang="ru-RU"/>
        </a:p>
      </dgm:t>
    </dgm:pt>
    <dgm:pt modelId="{AFFAD941-D73B-48F3-8602-82895866B80E}" type="sibTrans" cxnId="{36E77476-2ACD-4BE6-A72D-9D5715021CD6}">
      <dgm:prSet/>
      <dgm:spPr/>
      <dgm:t>
        <a:bodyPr/>
        <a:lstStyle/>
        <a:p>
          <a:endParaRPr lang="ru-RU"/>
        </a:p>
      </dgm:t>
    </dgm:pt>
    <dgm:pt modelId="{E7C7C350-03A4-47D5-910F-CAA16B99250F}">
      <dgm:prSet custT="1"/>
      <dgm:spPr>
        <a:solidFill>
          <a:srgbClr val="C00000"/>
        </a:solidFill>
      </dgm:spPr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Что делается сервисом онлайн-регистрации</a:t>
          </a:r>
        </a:p>
      </dgm:t>
    </dgm:pt>
    <dgm:pt modelId="{7057F93C-B37B-4B9E-B879-C6CDD279E41B}" type="parTrans" cxnId="{BE23561C-F90F-4EFB-9FBD-4C3BE6A080F5}">
      <dgm:prSet/>
      <dgm:spPr/>
      <dgm:t>
        <a:bodyPr/>
        <a:lstStyle/>
        <a:p>
          <a:endParaRPr lang="ru-RU"/>
        </a:p>
      </dgm:t>
    </dgm:pt>
    <dgm:pt modelId="{E93954CC-BA57-4159-872C-CA569799F56B}" type="sibTrans" cxnId="{BE23561C-F90F-4EFB-9FBD-4C3BE6A080F5}">
      <dgm:prSet/>
      <dgm:spPr/>
      <dgm:t>
        <a:bodyPr/>
        <a:lstStyle/>
        <a:p>
          <a:endParaRPr lang="ru-RU"/>
        </a:p>
      </dgm:t>
    </dgm:pt>
    <dgm:pt modelId="{805BEFAB-A81D-420F-AAD4-1E235DE9B033}">
      <dgm:prSet/>
      <dgm:spPr/>
      <dgm:t>
        <a:bodyPr/>
        <a:lstStyle/>
        <a:p>
          <a:pPr algn="just"/>
          <a:r>
            <a: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Мы автоматически генерируем болванки в количестве, заданном в заявлении</a:t>
          </a:r>
        </a:p>
      </dgm:t>
    </dgm:pt>
    <dgm:pt modelId="{9CC5626C-4BFF-4C5F-88D3-FF197C840E81}" type="parTrans" cxnId="{5CE90423-628E-4F04-9C4C-2A3848F43EF9}">
      <dgm:prSet/>
      <dgm:spPr/>
      <dgm:t>
        <a:bodyPr/>
        <a:lstStyle/>
        <a:p>
          <a:endParaRPr lang="ru-RU"/>
        </a:p>
      </dgm:t>
    </dgm:pt>
    <dgm:pt modelId="{325DF22F-566A-4788-BB5F-983C4BE5B4D0}" type="sibTrans" cxnId="{5CE90423-628E-4F04-9C4C-2A3848F43EF9}">
      <dgm:prSet/>
      <dgm:spPr/>
      <dgm:t>
        <a:bodyPr/>
        <a:lstStyle/>
        <a:p>
          <a:endParaRPr lang="ru-RU"/>
        </a:p>
      </dgm:t>
    </dgm:pt>
    <dgm:pt modelId="{2982B820-1E35-4B00-A24F-D50A29C8FC5A}">
      <dgm:prSet/>
      <dgm:spPr/>
      <dgm:t>
        <a:bodyPr/>
        <a:lstStyle/>
        <a:p>
          <a:pPr algn="just"/>
          <a:r>
            <a: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Если часть болванок была </a:t>
          </a:r>
          <a:r>
            <a: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использована, </a:t>
          </a:r>
          <a:r>
            <a: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то к следующему торговому дню автоматически </a:t>
          </a:r>
          <a:r>
            <a: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будут </a:t>
          </a:r>
          <a:r>
            <a: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сгенерированы дополнительные болванки, чтобы их суммарное количество было </a:t>
          </a:r>
          <a:r>
            <a: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равным </a:t>
          </a:r>
          <a:r>
            <a: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указанному в заявлении</a:t>
          </a:r>
        </a:p>
      </dgm:t>
    </dgm:pt>
    <dgm:pt modelId="{886F2D62-2009-492A-97F6-0E0B731D5828}" type="parTrans" cxnId="{766327BA-54DA-4532-BBD5-2D4E736CC2AE}">
      <dgm:prSet/>
      <dgm:spPr/>
      <dgm:t>
        <a:bodyPr/>
        <a:lstStyle/>
        <a:p>
          <a:endParaRPr lang="ru-RU"/>
        </a:p>
      </dgm:t>
    </dgm:pt>
    <dgm:pt modelId="{2EBE0862-B473-4C0E-8E6E-7550C49F80D4}" type="sibTrans" cxnId="{766327BA-54DA-4532-BBD5-2D4E736CC2AE}">
      <dgm:prSet/>
      <dgm:spPr/>
      <dgm:t>
        <a:bodyPr/>
        <a:lstStyle/>
        <a:p>
          <a:endParaRPr lang="ru-RU"/>
        </a:p>
      </dgm:t>
    </dgm:pt>
    <dgm:pt modelId="{40BC04D7-0231-46E2-83B5-47D5CCBB5091}">
      <dgm:prSet custT="1"/>
      <dgm:spPr>
        <a:solidFill>
          <a:srgbClr val="CE1126"/>
        </a:solidFill>
      </dgm:spPr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Пример</a:t>
          </a:r>
        </a:p>
      </dgm:t>
    </dgm:pt>
    <dgm:pt modelId="{3860E97C-0949-424B-87F6-03928481E3A4}" type="parTrans" cxnId="{2162A4AB-8DDD-4EF1-B633-B59B9B8FE7C4}">
      <dgm:prSet/>
      <dgm:spPr/>
      <dgm:t>
        <a:bodyPr/>
        <a:lstStyle/>
        <a:p>
          <a:endParaRPr lang="ru-RU"/>
        </a:p>
      </dgm:t>
    </dgm:pt>
    <dgm:pt modelId="{531666F9-E517-44E2-80FF-ADBD76BB9A9E}" type="sibTrans" cxnId="{2162A4AB-8DDD-4EF1-B633-B59B9B8FE7C4}">
      <dgm:prSet/>
      <dgm:spPr/>
      <dgm:t>
        <a:bodyPr/>
        <a:lstStyle/>
        <a:p>
          <a:endParaRPr lang="ru-RU"/>
        </a:p>
      </dgm:t>
    </dgm:pt>
    <dgm:pt modelId="{45F0BF21-2106-4E4D-9316-ACA62A1CCE19}">
      <dgm:prSet/>
      <dgm:spPr/>
      <dgm:t>
        <a:bodyPr/>
        <a:lstStyle/>
        <a:p>
          <a:pPr algn="just"/>
          <a:r>
            <a: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Указали в заявлении 100 болванок</a:t>
          </a:r>
        </a:p>
      </dgm:t>
    </dgm:pt>
    <dgm:pt modelId="{B55A4C6D-AC5B-4C7F-80E8-4E1D37245076}" type="parTrans" cxnId="{46E62196-553F-4EBD-A548-EB7F82884388}">
      <dgm:prSet/>
      <dgm:spPr/>
      <dgm:t>
        <a:bodyPr/>
        <a:lstStyle/>
        <a:p>
          <a:endParaRPr lang="ru-RU"/>
        </a:p>
      </dgm:t>
    </dgm:pt>
    <dgm:pt modelId="{AF2E13D4-34D4-4B30-B76D-8DEF638B74A7}" type="sibTrans" cxnId="{46E62196-553F-4EBD-A548-EB7F82884388}">
      <dgm:prSet/>
      <dgm:spPr/>
      <dgm:t>
        <a:bodyPr/>
        <a:lstStyle/>
        <a:p>
          <a:endParaRPr lang="ru-RU"/>
        </a:p>
      </dgm:t>
    </dgm:pt>
    <dgm:pt modelId="{9B3F87EA-5ECB-4506-80E2-E20A5D56F710}">
      <dgm:prSet/>
      <dgm:spPr/>
      <dgm:t>
        <a:bodyPr/>
        <a:lstStyle/>
        <a:p>
          <a:pPr algn="just"/>
          <a:r>
            <a: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 первый день зарегистрировали 30 клиентов, осталось 70 болванок</a:t>
          </a:r>
        </a:p>
      </dgm:t>
    </dgm:pt>
    <dgm:pt modelId="{BC65D5F2-70FA-480B-B2C4-656FD3D0178A}" type="parTrans" cxnId="{759A6858-6FAA-4B6A-8635-0EDA55A05635}">
      <dgm:prSet/>
      <dgm:spPr/>
      <dgm:t>
        <a:bodyPr/>
        <a:lstStyle/>
        <a:p>
          <a:endParaRPr lang="ru-RU"/>
        </a:p>
      </dgm:t>
    </dgm:pt>
    <dgm:pt modelId="{B9FCA3AC-B9F8-4A1D-8936-7A24517252A5}" type="sibTrans" cxnId="{759A6858-6FAA-4B6A-8635-0EDA55A05635}">
      <dgm:prSet/>
      <dgm:spPr/>
      <dgm:t>
        <a:bodyPr/>
        <a:lstStyle/>
        <a:p>
          <a:endParaRPr lang="ru-RU"/>
        </a:p>
      </dgm:t>
    </dgm:pt>
    <dgm:pt modelId="{6B5341DA-41CA-4352-9D55-D7F934636368}">
      <dgm:prSet/>
      <dgm:spPr/>
      <dgm:t>
        <a:bodyPr/>
        <a:lstStyle/>
        <a:p>
          <a:pPr algn="just"/>
          <a:r>
            <a: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 старту второго дня система добавила 100 - 70 = 30 болванок</a:t>
          </a:r>
        </a:p>
      </dgm:t>
    </dgm:pt>
    <dgm:pt modelId="{DD705133-C1C7-4571-A7BF-B0C19280BFB0}" type="parTrans" cxnId="{12EC398C-835E-48CA-8CDF-BBC19448DCAE}">
      <dgm:prSet/>
      <dgm:spPr/>
      <dgm:t>
        <a:bodyPr/>
        <a:lstStyle/>
        <a:p>
          <a:endParaRPr lang="ru-RU"/>
        </a:p>
      </dgm:t>
    </dgm:pt>
    <dgm:pt modelId="{0F994534-A73B-4751-8B44-F09B62F4AE9B}" type="sibTrans" cxnId="{12EC398C-835E-48CA-8CDF-BBC19448DCAE}">
      <dgm:prSet/>
      <dgm:spPr/>
      <dgm:t>
        <a:bodyPr/>
        <a:lstStyle/>
        <a:p>
          <a:endParaRPr lang="ru-RU"/>
        </a:p>
      </dgm:t>
    </dgm:pt>
    <dgm:pt modelId="{D7662F72-8498-4F9E-A724-DFB359197D16}">
      <dgm:prSet/>
      <dgm:spPr/>
      <dgm:t>
        <a:bodyPr/>
        <a:lstStyle/>
        <a:p>
          <a:pPr algn="just"/>
          <a:r>
            <a: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Во второй день зарегистрировали 10 клиентов, осталось 90 болванок</a:t>
          </a:r>
        </a:p>
      </dgm:t>
    </dgm:pt>
    <dgm:pt modelId="{D35D49BA-4C97-4102-9D37-1B7A0705E61E}" type="parTrans" cxnId="{BDA38546-AE8A-4EF7-A487-6D08784A567E}">
      <dgm:prSet/>
      <dgm:spPr/>
      <dgm:t>
        <a:bodyPr/>
        <a:lstStyle/>
        <a:p>
          <a:endParaRPr lang="ru-RU"/>
        </a:p>
      </dgm:t>
    </dgm:pt>
    <dgm:pt modelId="{F8A5E1FF-84DD-45D5-A21F-C5E39A7E5B6D}" type="sibTrans" cxnId="{BDA38546-AE8A-4EF7-A487-6D08784A567E}">
      <dgm:prSet/>
      <dgm:spPr/>
      <dgm:t>
        <a:bodyPr/>
        <a:lstStyle/>
        <a:p>
          <a:endParaRPr lang="ru-RU"/>
        </a:p>
      </dgm:t>
    </dgm:pt>
    <dgm:pt modelId="{78C0B2C3-A4EB-4079-8F72-33F59B74EF44}">
      <dgm:prSet/>
      <dgm:spPr/>
      <dgm:t>
        <a:bodyPr/>
        <a:lstStyle/>
        <a:p>
          <a:pPr algn="just"/>
          <a:r>
            <a: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 старту третьего дня система добавила 100 - 90 = 10 болванок</a:t>
          </a:r>
        </a:p>
      </dgm:t>
    </dgm:pt>
    <dgm:pt modelId="{828045F9-8A76-442C-A766-1B1537FD3E99}" type="parTrans" cxnId="{128C06BE-D658-4C4B-981E-211B70A11728}">
      <dgm:prSet/>
      <dgm:spPr/>
      <dgm:t>
        <a:bodyPr/>
        <a:lstStyle/>
        <a:p>
          <a:endParaRPr lang="ru-RU"/>
        </a:p>
      </dgm:t>
    </dgm:pt>
    <dgm:pt modelId="{4BBA579B-3FA4-45C1-A2B3-9062DF9D89DA}" type="sibTrans" cxnId="{128C06BE-D658-4C4B-981E-211B70A11728}">
      <dgm:prSet/>
      <dgm:spPr/>
      <dgm:t>
        <a:bodyPr/>
        <a:lstStyle/>
        <a:p>
          <a:endParaRPr lang="ru-RU"/>
        </a:p>
      </dgm:t>
    </dgm:pt>
    <dgm:pt modelId="{ECCA7A78-8EFC-4831-BD4F-1CBE4183AA7F}">
      <dgm:prSet/>
      <dgm:spPr/>
      <dgm:t>
        <a:bodyPr/>
        <a:lstStyle/>
        <a:p>
          <a:pPr algn="just"/>
          <a:r>
            <a: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Если в сессии не было использовано ни одной болванки, то новые не генерируются</a:t>
          </a:r>
        </a:p>
      </dgm:t>
    </dgm:pt>
    <dgm:pt modelId="{CA662251-E441-4DC9-B74D-58D5A99CBF44}" type="parTrans" cxnId="{79614E02-3FD5-4DB4-8011-A7B21A03DCCE}">
      <dgm:prSet/>
      <dgm:spPr/>
      <dgm:t>
        <a:bodyPr/>
        <a:lstStyle/>
        <a:p>
          <a:endParaRPr lang="ru-RU"/>
        </a:p>
      </dgm:t>
    </dgm:pt>
    <dgm:pt modelId="{CC511AC5-92E3-4817-855A-2B943DF2319B}" type="sibTrans" cxnId="{79614E02-3FD5-4DB4-8011-A7B21A03DCCE}">
      <dgm:prSet/>
      <dgm:spPr/>
      <dgm:t>
        <a:bodyPr/>
        <a:lstStyle/>
        <a:p>
          <a:endParaRPr lang="ru-RU"/>
        </a:p>
      </dgm:t>
    </dgm:pt>
    <dgm:pt modelId="{3D265986-C8A0-4DBB-9C62-1F1ABA7FC79A}" type="pres">
      <dgm:prSet presAssocID="{B66E0080-DB69-4363-9446-59737C849E8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26A0B9-9C90-4EB8-AD39-D972F64F8537}" type="pres">
      <dgm:prSet presAssocID="{CA6C4772-77C5-49DC-BCF0-5DD7146DA2B2}" presName="parentText" presStyleLbl="node1" presStyleIdx="0" presStyleCnt="3" custLinFactNeighborX="-102" custLinFactNeighborY="-1730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225A23-7685-4FDC-8DEC-20428546C3DB}" type="pres">
      <dgm:prSet presAssocID="{CA6C4772-77C5-49DC-BCF0-5DD7146DA2B2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4C12AC-DE04-4426-87D9-069C40270EEA}" type="pres">
      <dgm:prSet presAssocID="{E7C7C350-03A4-47D5-910F-CAA16B99250F}" presName="parentText" presStyleLbl="node1" presStyleIdx="1" presStyleCnt="3" custLinFactNeighborX="-102" custLinFactNeighborY="301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901BB4-964E-4297-9185-48002E06F046}" type="pres">
      <dgm:prSet presAssocID="{E7C7C350-03A4-47D5-910F-CAA16B99250F}" presName="childText" presStyleLbl="revTx" presStyleIdx="1" presStyleCnt="3" custLinFactNeighborX="-102" custLinFactNeighborY="180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02B827-9989-4E0A-8FF4-303C54341732}" type="pres">
      <dgm:prSet presAssocID="{40BC04D7-0231-46E2-83B5-47D5CCBB5091}" presName="parentText" presStyleLbl="node1" presStyleIdx="2" presStyleCnt="3" custLinFactNeighborX="-102" custLinFactNeighborY="75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BA76D-DA4F-4904-BED0-93B0F620E323}" type="pres">
      <dgm:prSet presAssocID="{40BC04D7-0231-46E2-83B5-47D5CCBB5091}" presName="childText" presStyleLbl="revTx" presStyleIdx="2" presStyleCnt="3" custLinFactNeighborX="-102" custLinFactNeighborY="456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4AFAF9-772E-41EC-A2C9-994606DD41EF}" type="presOf" srcId="{2982B820-1E35-4B00-A24F-D50A29C8FC5A}" destId="{F1901BB4-964E-4297-9185-48002E06F046}" srcOrd="0" destOrd="1" presId="urn:microsoft.com/office/officeart/2005/8/layout/vList2"/>
    <dgm:cxn modelId="{83FBB53F-4AB5-4711-8422-77A941AB01FC}" type="presOf" srcId="{11DEBF4B-E269-4924-B896-3CD67AC993FE}" destId="{32225A23-7685-4FDC-8DEC-20428546C3DB}" srcOrd="0" destOrd="0" presId="urn:microsoft.com/office/officeart/2005/8/layout/vList2"/>
    <dgm:cxn modelId="{6E47B28A-3C87-4D42-B89F-FFF41852B8D4}" type="presOf" srcId="{78C0B2C3-A4EB-4079-8F72-33F59B74EF44}" destId="{3B0BA76D-DA4F-4904-BED0-93B0F620E323}" srcOrd="0" destOrd="4" presId="urn:microsoft.com/office/officeart/2005/8/layout/vList2"/>
    <dgm:cxn modelId="{5CE90423-628E-4F04-9C4C-2A3848F43EF9}" srcId="{E7C7C350-03A4-47D5-910F-CAA16B99250F}" destId="{805BEFAB-A81D-420F-AAD4-1E235DE9B033}" srcOrd="0" destOrd="0" parTransId="{9CC5626C-4BFF-4C5F-88D3-FF197C840E81}" sibTransId="{325DF22F-566A-4788-BB5F-983C4BE5B4D0}"/>
    <dgm:cxn modelId="{12EC398C-835E-48CA-8CDF-BBC19448DCAE}" srcId="{40BC04D7-0231-46E2-83B5-47D5CCBB5091}" destId="{6B5341DA-41CA-4352-9D55-D7F934636368}" srcOrd="2" destOrd="0" parTransId="{DD705133-C1C7-4571-A7BF-B0C19280BFB0}" sibTransId="{0F994534-A73B-4751-8B44-F09B62F4AE9B}"/>
    <dgm:cxn modelId="{129F19D6-91ED-4833-A0F7-5FF31C60E7A1}" type="presOf" srcId="{40BC04D7-0231-46E2-83B5-47D5CCBB5091}" destId="{3402B827-9989-4E0A-8FF4-303C54341732}" srcOrd="0" destOrd="0" presId="urn:microsoft.com/office/officeart/2005/8/layout/vList2"/>
    <dgm:cxn modelId="{46E62196-553F-4EBD-A548-EB7F82884388}" srcId="{40BC04D7-0231-46E2-83B5-47D5CCBB5091}" destId="{45F0BF21-2106-4E4D-9316-ACA62A1CCE19}" srcOrd="0" destOrd="0" parTransId="{B55A4C6D-AC5B-4C7F-80E8-4E1D37245076}" sibTransId="{AF2E13D4-34D4-4B30-B76D-8DEF638B74A7}"/>
    <dgm:cxn modelId="{2162A4AB-8DDD-4EF1-B633-B59B9B8FE7C4}" srcId="{B66E0080-DB69-4363-9446-59737C849E87}" destId="{40BC04D7-0231-46E2-83B5-47D5CCBB5091}" srcOrd="2" destOrd="0" parTransId="{3860E97C-0949-424B-87F6-03928481E3A4}" sibTransId="{531666F9-E517-44E2-80FF-ADBD76BB9A9E}"/>
    <dgm:cxn modelId="{B00FA10B-791B-4D0F-8BC4-705D61BA28DA}" srcId="{B66E0080-DB69-4363-9446-59737C849E87}" destId="{CA6C4772-77C5-49DC-BCF0-5DD7146DA2B2}" srcOrd="0" destOrd="0" parTransId="{C1B8F836-CBC3-4B9F-B84E-69AB2D0BB9BF}" sibTransId="{4FEF018A-19ED-43AF-BD66-EEA36C47C750}"/>
    <dgm:cxn modelId="{BDA38546-AE8A-4EF7-A487-6D08784A567E}" srcId="{40BC04D7-0231-46E2-83B5-47D5CCBB5091}" destId="{D7662F72-8498-4F9E-A724-DFB359197D16}" srcOrd="3" destOrd="0" parTransId="{D35D49BA-4C97-4102-9D37-1B7A0705E61E}" sibTransId="{F8A5E1FF-84DD-45D5-A21F-C5E39A7E5B6D}"/>
    <dgm:cxn modelId="{0DB65756-0A15-489D-9DA7-CA17EA2B583C}" type="presOf" srcId="{6B5341DA-41CA-4352-9D55-D7F934636368}" destId="{3B0BA76D-DA4F-4904-BED0-93B0F620E323}" srcOrd="0" destOrd="2" presId="urn:microsoft.com/office/officeart/2005/8/layout/vList2"/>
    <dgm:cxn modelId="{F032FB33-9316-484E-9BB9-1DDBC704B292}" type="presOf" srcId="{45F0BF21-2106-4E4D-9316-ACA62A1CCE19}" destId="{3B0BA76D-DA4F-4904-BED0-93B0F620E323}" srcOrd="0" destOrd="0" presId="urn:microsoft.com/office/officeart/2005/8/layout/vList2"/>
    <dgm:cxn modelId="{AA1AC7D7-6B8B-4018-9251-2B5366F2812C}" type="presOf" srcId="{B66E0080-DB69-4363-9446-59737C849E87}" destId="{3D265986-C8A0-4DBB-9C62-1F1ABA7FC79A}" srcOrd="0" destOrd="0" presId="urn:microsoft.com/office/officeart/2005/8/layout/vList2"/>
    <dgm:cxn modelId="{BE23561C-F90F-4EFB-9FBD-4C3BE6A080F5}" srcId="{B66E0080-DB69-4363-9446-59737C849E87}" destId="{E7C7C350-03A4-47D5-910F-CAA16B99250F}" srcOrd="1" destOrd="0" parTransId="{7057F93C-B37B-4B9E-B879-C6CDD279E41B}" sibTransId="{E93954CC-BA57-4159-872C-CA569799F56B}"/>
    <dgm:cxn modelId="{336425C1-2783-4913-A820-3D31F7D6E501}" type="presOf" srcId="{E7C7C350-03A4-47D5-910F-CAA16B99250F}" destId="{B64C12AC-DE04-4426-87D9-069C40270EEA}" srcOrd="0" destOrd="0" presId="urn:microsoft.com/office/officeart/2005/8/layout/vList2"/>
    <dgm:cxn modelId="{59046DFC-4C20-4F16-9C2E-73DC0CDE6BF2}" type="presOf" srcId="{ECCA7A78-8EFC-4831-BD4F-1CBE4183AA7F}" destId="{F1901BB4-964E-4297-9185-48002E06F046}" srcOrd="0" destOrd="2" presId="urn:microsoft.com/office/officeart/2005/8/layout/vList2"/>
    <dgm:cxn modelId="{D6CD23AE-650C-45C6-BAFB-FD3583E0792D}" type="presOf" srcId="{805BEFAB-A81D-420F-AAD4-1E235DE9B033}" destId="{F1901BB4-964E-4297-9185-48002E06F046}" srcOrd="0" destOrd="0" presId="urn:microsoft.com/office/officeart/2005/8/layout/vList2"/>
    <dgm:cxn modelId="{766327BA-54DA-4532-BBD5-2D4E736CC2AE}" srcId="{E7C7C350-03A4-47D5-910F-CAA16B99250F}" destId="{2982B820-1E35-4B00-A24F-D50A29C8FC5A}" srcOrd="1" destOrd="0" parTransId="{886F2D62-2009-492A-97F6-0E0B731D5828}" sibTransId="{2EBE0862-B473-4C0E-8E6E-7550C49F80D4}"/>
    <dgm:cxn modelId="{759A6858-6FAA-4B6A-8635-0EDA55A05635}" srcId="{40BC04D7-0231-46E2-83B5-47D5CCBB5091}" destId="{9B3F87EA-5ECB-4506-80E2-E20A5D56F710}" srcOrd="1" destOrd="0" parTransId="{BC65D5F2-70FA-480B-B2C4-656FD3D0178A}" sibTransId="{B9FCA3AC-B9F8-4A1D-8936-7A24517252A5}"/>
    <dgm:cxn modelId="{36E77476-2ACD-4BE6-A72D-9D5715021CD6}" srcId="{CA6C4772-77C5-49DC-BCF0-5DD7146DA2B2}" destId="{11DEBF4B-E269-4924-B896-3CD67AC993FE}" srcOrd="0" destOrd="0" parTransId="{1E7414EA-28C8-4F18-A4C6-6599A847F232}" sibTransId="{AFFAD941-D73B-48F3-8602-82895866B80E}"/>
    <dgm:cxn modelId="{128C06BE-D658-4C4B-981E-211B70A11728}" srcId="{40BC04D7-0231-46E2-83B5-47D5CCBB5091}" destId="{78C0B2C3-A4EB-4079-8F72-33F59B74EF44}" srcOrd="4" destOrd="0" parTransId="{828045F9-8A76-442C-A766-1B1537FD3E99}" sibTransId="{4BBA579B-3FA4-45C1-A2B3-9062DF9D89DA}"/>
    <dgm:cxn modelId="{41E8DBC2-27C9-4517-AB8A-2875EFD18BC4}" type="presOf" srcId="{9B3F87EA-5ECB-4506-80E2-E20A5D56F710}" destId="{3B0BA76D-DA4F-4904-BED0-93B0F620E323}" srcOrd="0" destOrd="1" presId="urn:microsoft.com/office/officeart/2005/8/layout/vList2"/>
    <dgm:cxn modelId="{E8C0F518-82D2-43BF-A93D-636630B7AC16}" type="presOf" srcId="{D7662F72-8498-4F9E-A724-DFB359197D16}" destId="{3B0BA76D-DA4F-4904-BED0-93B0F620E323}" srcOrd="0" destOrd="3" presId="urn:microsoft.com/office/officeart/2005/8/layout/vList2"/>
    <dgm:cxn modelId="{79614E02-3FD5-4DB4-8011-A7B21A03DCCE}" srcId="{E7C7C350-03A4-47D5-910F-CAA16B99250F}" destId="{ECCA7A78-8EFC-4831-BD4F-1CBE4183AA7F}" srcOrd="2" destOrd="0" parTransId="{CA662251-E441-4DC9-B74D-58D5A99CBF44}" sibTransId="{CC511AC5-92E3-4817-855A-2B943DF2319B}"/>
    <dgm:cxn modelId="{39192D3A-E924-4AD9-91B2-49D8D2D24B2A}" type="presOf" srcId="{CA6C4772-77C5-49DC-BCF0-5DD7146DA2B2}" destId="{D626A0B9-9C90-4EB8-AD39-D972F64F8537}" srcOrd="0" destOrd="0" presId="urn:microsoft.com/office/officeart/2005/8/layout/vList2"/>
    <dgm:cxn modelId="{FCA08A44-8154-46DE-9013-35B167E52901}" type="presParOf" srcId="{3D265986-C8A0-4DBB-9C62-1F1ABA7FC79A}" destId="{D626A0B9-9C90-4EB8-AD39-D972F64F8537}" srcOrd="0" destOrd="0" presId="urn:microsoft.com/office/officeart/2005/8/layout/vList2"/>
    <dgm:cxn modelId="{D4A9D366-2A1B-4826-90C3-A59FCE30C0DE}" type="presParOf" srcId="{3D265986-C8A0-4DBB-9C62-1F1ABA7FC79A}" destId="{32225A23-7685-4FDC-8DEC-20428546C3DB}" srcOrd="1" destOrd="0" presId="urn:microsoft.com/office/officeart/2005/8/layout/vList2"/>
    <dgm:cxn modelId="{1E1C0F86-9468-421D-807D-21BB3CF7E53E}" type="presParOf" srcId="{3D265986-C8A0-4DBB-9C62-1F1ABA7FC79A}" destId="{B64C12AC-DE04-4426-87D9-069C40270EEA}" srcOrd="2" destOrd="0" presId="urn:microsoft.com/office/officeart/2005/8/layout/vList2"/>
    <dgm:cxn modelId="{1EFDA0B5-0F56-40DB-A9EA-BD4ECAA7E1D7}" type="presParOf" srcId="{3D265986-C8A0-4DBB-9C62-1F1ABA7FC79A}" destId="{F1901BB4-964E-4297-9185-48002E06F046}" srcOrd="3" destOrd="0" presId="urn:microsoft.com/office/officeart/2005/8/layout/vList2"/>
    <dgm:cxn modelId="{D0A2B885-2164-4210-B813-E83D219BC61A}" type="presParOf" srcId="{3D265986-C8A0-4DBB-9C62-1F1ABA7FC79A}" destId="{3402B827-9989-4E0A-8FF4-303C54341732}" srcOrd="4" destOrd="0" presId="urn:microsoft.com/office/officeart/2005/8/layout/vList2"/>
    <dgm:cxn modelId="{671F9F50-8662-4642-BE9D-A41312CD603F}" type="presParOf" srcId="{3D265986-C8A0-4DBB-9C62-1F1ABA7FC79A}" destId="{3B0BA76D-DA4F-4904-BED0-93B0F620E32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66E0080-DB69-4363-9446-59737C849E8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B5B06D-2427-42C1-99CD-BC0FB20D3547}">
      <dgm:prSet custT="1"/>
      <dgm:spPr>
        <a:solidFill>
          <a:srgbClr val="C00000"/>
        </a:solidFill>
      </dgm:spPr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Онлайн-регистрация использует стандартные транспорты</a:t>
          </a:r>
        </a:p>
      </dgm:t>
    </dgm:pt>
    <dgm:pt modelId="{F8ECA97C-2DE4-4F6C-8192-815EA425977C}" type="parTrans" cxnId="{7965BE70-5ADD-4923-8668-2DC094218EE0}">
      <dgm:prSet/>
      <dgm:spPr/>
      <dgm:t>
        <a:bodyPr/>
        <a:lstStyle/>
        <a:p>
          <a:endParaRPr lang="ru-RU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A22E420-46EF-4240-BCC9-CD924C81BB15}" type="sibTrans" cxnId="{7965BE70-5ADD-4923-8668-2DC094218EE0}">
      <dgm:prSet/>
      <dgm:spPr/>
      <dgm:t>
        <a:bodyPr/>
        <a:lstStyle/>
        <a:p>
          <a:endParaRPr lang="ru-RU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F381ECB-1C45-4F2B-8F24-98721FDE7377}">
      <dgm:prSet custT="1"/>
      <dgm:spPr/>
      <dgm:t>
        <a:bodyPr/>
        <a:lstStyle/>
        <a:p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ЭДО</a:t>
          </a:r>
        </a:p>
      </dgm:t>
    </dgm:pt>
    <dgm:pt modelId="{889579EB-AECF-4A7B-8A6F-EB1CF53BEAD4}" type="parTrans" cxnId="{9DEBA45D-9A87-4646-B78E-3F010B6E19D4}">
      <dgm:prSet/>
      <dgm:spPr/>
      <dgm:t>
        <a:bodyPr/>
        <a:lstStyle/>
        <a:p>
          <a:endParaRPr lang="ru-RU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4C3E4F1-1FC0-40E8-9BD2-C8BDA0543CBF}" type="sibTrans" cxnId="{9DEBA45D-9A87-4646-B78E-3F010B6E19D4}">
      <dgm:prSet/>
      <dgm:spPr/>
      <dgm:t>
        <a:bodyPr/>
        <a:lstStyle/>
        <a:p>
          <a:endParaRPr lang="ru-RU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6B01A86-652C-409F-8C2F-92197C705628}">
      <dgm:prSet custT="1"/>
      <dgm:spPr/>
      <dgm:t>
        <a:bodyPr/>
        <a:lstStyle/>
        <a:p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WEB-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сервис</a:t>
          </a:r>
        </a:p>
      </dgm:t>
    </dgm:pt>
    <dgm:pt modelId="{FDEECABD-9909-4FE2-8343-91472FC0A6AE}" type="parTrans" cxnId="{4800D175-7566-4403-9E3B-AD6FC8D75DD5}">
      <dgm:prSet/>
      <dgm:spPr/>
      <dgm:t>
        <a:bodyPr/>
        <a:lstStyle/>
        <a:p>
          <a:endParaRPr lang="ru-RU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F55D356-C8A7-4F16-80B8-278D84817390}" type="sibTrans" cxnId="{4800D175-7566-4403-9E3B-AD6FC8D75DD5}">
      <dgm:prSet/>
      <dgm:spPr/>
      <dgm:t>
        <a:bodyPr/>
        <a:lstStyle/>
        <a:p>
          <a:endParaRPr lang="ru-RU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266D90F-EDA4-4309-8222-C04256D7F92F}">
      <dgm:prSet custT="1"/>
      <dgm:spPr>
        <a:solidFill>
          <a:srgbClr val="CE1126"/>
        </a:solidFill>
      </dgm:spPr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Онлайн-регистрация на СР – это привязка данных о клиенте к болванке</a:t>
          </a:r>
        </a:p>
      </dgm:t>
    </dgm:pt>
    <dgm:pt modelId="{B50B1911-9C79-493F-B324-25C7651BF368}" type="parTrans" cxnId="{B6641CA4-7530-4BE6-A448-68A2EAA3443E}">
      <dgm:prSet/>
      <dgm:spPr/>
      <dgm:t>
        <a:bodyPr/>
        <a:lstStyle/>
        <a:p>
          <a:endParaRPr lang="ru-RU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B8E4C8E-E23B-4068-9312-B7BDF9BEC3C9}" type="sibTrans" cxnId="{B6641CA4-7530-4BE6-A448-68A2EAA3443E}">
      <dgm:prSet/>
      <dgm:spPr/>
      <dgm:t>
        <a:bodyPr/>
        <a:lstStyle/>
        <a:p>
          <a:endParaRPr lang="ru-RU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7F02108-273B-4C57-BDB6-2A9AA0803E6D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Онлайн-регистрация производится также, как и </a:t>
          </a:r>
          <a:r>
            <a: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 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других рынках</a:t>
          </a:r>
        </a:p>
      </dgm:t>
    </dgm:pt>
    <dgm:pt modelId="{07E63964-82E7-471E-BF85-E400B22552D2}" type="parTrans" cxnId="{3368102A-A55D-426B-8245-FB9CDCA5B73C}">
      <dgm:prSet/>
      <dgm:spPr/>
      <dgm:t>
        <a:bodyPr/>
        <a:lstStyle/>
        <a:p>
          <a:endParaRPr lang="ru-RU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302FBB5-FFE8-42A6-97F5-DAAE4AC34F01}" type="sibTrans" cxnId="{3368102A-A55D-426B-8245-FB9CDCA5B73C}">
      <dgm:prSet/>
      <dgm:spPr/>
      <dgm:t>
        <a:bodyPr/>
        <a:lstStyle/>
        <a:p>
          <a:endParaRPr lang="ru-RU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9E36D37-1C2B-4029-A2DB-7CABF23D1E50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При регистрации на срочном рынке в качестве короткого имени используется </a:t>
          </a:r>
          <a:r>
            <a:rPr lang="ru-RU" sz="16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семизнак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(болванка)</a:t>
          </a:r>
        </a:p>
      </dgm:t>
    </dgm:pt>
    <dgm:pt modelId="{200A07F5-1792-4DE2-BBF9-F99EC45F74AC}" type="parTrans" cxnId="{10C91DB0-9CFB-48EB-85C1-FEF03870E2E8}">
      <dgm:prSet/>
      <dgm:spPr/>
      <dgm:t>
        <a:bodyPr/>
        <a:lstStyle/>
        <a:p>
          <a:endParaRPr lang="ru-RU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FB8F075-0FC4-441B-828A-63F7D3EE9411}" type="sibTrans" cxnId="{10C91DB0-9CFB-48EB-85C1-FEF03870E2E8}">
      <dgm:prSet/>
      <dgm:spPr/>
      <dgm:t>
        <a:bodyPr/>
        <a:lstStyle/>
        <a:p>
          <a:endParaRPr lang="ru-RU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A31BE6F-1CE4-4287-B85C-9AAC2D5521C9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Записи </a:t>
          </a:r>
          <a:r>
            <a: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для добавления 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клиента на СР добавляются в XML-документ на регистрацию</a:t>
          </a:r>
        </a:p>
      </dgm:t>
    </dgm:pt>
    <dgm:pt modelId="{4C9508E3-D9F8-447E-ACDA-7A1F17DEE4F9}" type="parTrans" cxnId="{5D602466-B77D-406A-BB45-ACAA1A3C1CFD}">
      <dgm:prSet/>
      <dgm:spPr/>
      <dgm:t>
        <a:bodyPr/>
        <a:lstStyle/>
        <a:p>
          <a:endParaRPr lang="ru-RU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68225F4-55AB-497B-879E-31F25EF23E68}" type="sibTrans" cxnId="{5D602466-B77D-406A-BB45-ACAA1A3C1CFD}">
      <dgm:prSet/>
      <dgm:spPr/>
      <dgm:t>
        <a:bodyPr/>
        <a:lstStyle/>
        <a:p>
          <a:endParaRPr lang="ru-RU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D265986-C8A0-4DBB-9C62-1F1ABA7FC79A}" type="pres">
      <dgm:prSet presAssocID="{B66E0080-DB69-4363-9446-59737C849E8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5B7620-CACE-478C-879B-32477554DB08}" type="pres">
      <dgm:prSet presAssocID="{8266D90F-EDA4-4309-8222-C04256D7F92F}" presName="parentText" presStyleLbl="node1" presStyleIdx="0" presStyleCnt="2" custScaleY="76923" custLinFactNeighborY="-3407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F003F0-94BD-4559-AAEC-31CE2E1D4C47}" type="pres">
      <dgm:prSet presAssocID="{8266D90F-EDA4-4309-8222-C04256D7F92F}" presName="childText" presStyleLbl="revTx" presStyleIdx="0" presStyleCnt="2" custLinFactNeighborY="-125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873052-40E9-465A-BCED-3D35FDB18CF9}" type="pres">
      <dgm:prSet presAssocID="{72B5B06D-2427-42C1-99CD-BC0FB20D3547}" presName="parentText" presStyleLbl="node1" presStyleIdx="1" presStyleCnt="2" custScaleY="71283" custLinFactNeighborY="1575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13351E-26F1-46AE-831F-4D78BA71E895}" type="pres">
      <dgm:prSet presAssocID="{72B5B06D-2427-42C1-99CD-BC0FB20D3547}" presName="childText" presStyleLbl="revTx" presStyleIdx="1" presStyleCnt="2" custLinFactNeighborY="303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38873E-71C1-4015-87AC-28994DD25CAE}" type="presOf" srcId="{B6B01A86-652C-409F-8C2F-92197C705628}" destId="{7F13351E-26F1-46AE-831F-4D78BA71E895}" srcOrd="0" destOrd="1" presId="urn:microsoft.com/office/officeart/2005/8/layout/vList2"/>
    <dgm:cxn modelId="{322BF052-8EF6-4E4A-9428-54163C979B20}" type="presOf" srcId="{D7F02108-273B-4C57-BDB6-2A9AA0803E6D}" destId="{DFF003F0-94BD-4559-AAEC-31CE2E1D4C47}" srcOrd="0" destOrd="0" presId="urn:microsoft.com/office/officeart/2005/8/layout/vList2"/>
    <dgm:cxn modelId="{73629471-2E0D-41D7-8094-6BB9C31F0E64}" type="presOf" srcId="{8266D90F-EDA4-4309-8222-C04256D7F92F}" destId="{C45B7620-CACE-478C-879B-32477554DB08}" srcOrd="0" destOrd="0" presId="urn:microsoft.com/office/officeart/2005/8/layout/vList2"/>
    <dgm:cxn modelId="{5D602466-B77D-406A-BB45-ACAA1A3C1CFD}" srcId="{8266D90F-EDA4-4309-8222-C04256D7F92F}" destId="{CA31BE6F-1CE4-4287-B85C-9AAC2D5521C9}" srcOrd="2" destOrd="0" parTransId="{4C9508E3-D9F8-447E-ACDA-7A1F17DEE4F9}" sibTransId="{168225F4-55AB-497B-879E-31F25EF23E68}"/>
    <dgm:cxn modelId="{10C91DB0-9CFB-48EB-85C1-FEF03870E2E8}" srcId="{8266D90F-EDA4-4309-8222-C04256D7F92F}" destId="{49E36D37-1C2B-4029-A2DB-7CABF23D1E50}" srcOrd="1" destOrd="0" parTransId="{200A07F5-1792-4DE2-BBF9-F99EC45F74AC}" sibTransId="{9FB8F075-0FC4-441B-828A-63F7D3EE9411}"/>
    <dgm:cxn modelId="{3368102A-A55D-426B-8245-FB9CDCA5B73C}" srcId="{8266D90F-EDA4-4309-8222-C04256D7F92F}" destId="{D7F02108-273B-4C57-BDB6-2A9AA0803E6D}" srcOrd="0" destOrd="0" parTransId="{07E63964-82E7-471E-BF85-E400B22552D2}" sibTransId="{C302FBB5-FFE8-42A6-97F5-DAAE4AC34F01}"/>
    <dgm:cxn modelId="{638F2357-CFCE-4ED1-A740-E0868CD3B004}" type="presOf" srcId="{CA31BE6F-1CE4-4287-B85C-9AAC2D5521C9}" destId="{DFF003F0-94BD-4559-AAEC-31CE2E1D4C47}" srcOrd="0" destOrd="2" presId="urn:microsoft.com/office/officeart/2005/8/layout/vList2"/>
    <dgm:cxn modelId="{530A8E5C-FA68-451F-8EDF-C09E8BE9EF9E}" type="presOf" srcId="{72B5B06D-2427-42C1-99CD-BC0FB20D3547}" destId="{0F873052-40E9-465A-BCED-3D35FDB18CF9}" srcOrd="0" destOrd="0" presId="urn:microsoft.com/office/officeart/2005/8/layout/vList2"/>
    <dgm:cxn modelId="{2457636E-1951-484C-A5A8-92731CE10EDF}" type="presOf" srcId="{CF381ECB-1C45-4F2B-8F24-98721FDE7377}" destId="{7F13351E-26F1-46AE-831F-4D78BA71E895}" srcOrd="0" destOrd="0" presId="urn:microsoft.com/office/officeart/2005/8/layout/vList2"/>
    <dgm:cxn modelId="{B6641CA4-7530-4BE6-A448-68A2EAA3443E}" srcId="{B66E0080-DB69-4363-9446-59737C849E87}" destId="{8266D90F-EDA4-4309-8222-C04256D7F92F}" srcOrd="0" destOrd="0" parTransId="{B50B1911-9C79-493F-B324-25C7651BF368}" sibTransId="{FB8E4C8E-E23B-4068-9312-B7BDF9BEC3C9}"/>
    <dgm:cxn modelId="{7965BE70-5ADD-4923-8668-2DC094218EE0}" srcId="{B66E0080-DB69-4363-9446-59737C849E87}" destId="{72B5B06D-2427-42C1-99CD-BC0FB20D3547}" srcOrd="1" destOrd="0" parTransId="{F8ECA97C-2DE4-4F6C-8192-815EA425977C}" sibTransId="{8A22E420-46EF-4240-BCC9-CD924C81BB15}"/>
    <dgm:cxn modelId="{4800D175-7566-4403-9E3B-AD6FC8D75DD5}" srcId="{72B5B06D-2427-42C1-99CD-BC0FB20D3547}" destId="{B6B01A86-652C-409F-8C2F-92197C705628}" srcOrd="1" destOrd="0" parTransId="{FDEECABD-9909-4FE2-8343-91472FC0A6AE}" sibTransId="{7F55D356-C8A7-4F16-80B8-278D84817390}"/>
    <dgm:cxn modelId="{AA1AC7D7-6B8B-4018-9251-2B5366F2812C}" type="presOf" srcId="{B66E0080-DB69-4363-9446-59737C849E87}" destId="{3D265986-C8A0-4DBB-9C62-1F1ABA7FC79A}" srcOrd="0" destOrd="0" presId="urn:microsoft.com/office/officeart/2005/8/layout/vList2"/>
    <dgm:cxn modelId="{9DEBA45D-9A87-4646-B78E-3F010B6E19D4}" srcId="{72B5B06D-2427-42C1-99CD-BC0FB20D3547}" destId="{CF381ECB-1C45-4F2B-8F24-98721FDE7377}" srcOrd="0" destOrd="0" parTransId="{889579EB-AECF-4A7B-8A6F-EB1CF53BEAD4}" sibTransId="{54C3E4F1-1FC0-40E8-9BD2-C8BDA0543CBF}"/>
    <dgm:cxn modelId="{03E45003-0912-4864-B9E6-C7A0F4A29AD8}" type="presOf" srcId="{49E36D37-1C2B-4029-A2DB-7CABF23D1E50}" destId="{DFF003F0-94BD-4559-AAEC-31CE2E1D4C47}" srcOrd="0" destOrd="1" presId="urn:microsoft.com/office/officeart/2005/8/layout/vList2"/>
    <dgm:cxn modelId="{82B6A2F9-2438-4116-9CB4-C8C0FA1C646B}" type="presParOf" srcId="{3D265986-C8A0-4DBB-9C62-1F1ABA7FC79A}" destId="{C45B7620-CACE-478C-879B-32477554DB08}" srcOrd="0" destOrd="0" presId="urn:microsoft.com/office/officeart/2005/8/layout/vList2"/>
    <dgm:cxn modelId="{05543901-8D0D-498C-9B9E-A4ED4149C3D4}" type="presParOf" srcId="{3D265986-C8A0-4DBB-9C62-1F1ABA7FC79A}" destId="{DFF003F0-94BD-4559-AAEC-31CE2E1D4C47}" srcOrd="1" destOrd="0" presId="urn:microsoft.com/office/officeart/2005/8/layout/vList2"/>
    <dgm:cxn modelId="{9A483348-C9B4-4758-9A13-A91029746748}" type="presParOf" srcId="{3D265986-C8A0-4DBB-9C62-1F1ABA7FC79A}" destId="{0F873052-40E9-465A-BCED-3D35FDB18CF9}" srcOrd="2" destOrd="0" presId="urn:microsoft.com/office/officeart/2005/8/layout/vList2"/>
    <dgm:cxn modelId="{EE1C6423-61F8-4F89-B5C4-9CF6FEA22D62}" type="presParOf" srcId="{3D265986-C8A0-4DBB-9C62-1F1ABA7FC79A}" destId="{7F13351E-26F1-46AE-831F-4D78BA71E89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66E0080-DB69-4363-9446-59737C849E8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1E831D9-073C-4D88-8482-C84A385C8496}">
      <dgm:prSet custT="1"/>
      <dgm:spPr>
        <a:solidFill>
          <a:srgbClr val="C00000"/>
        </a:solidFill>
      </dgm:spPr>
      <dgm:t>
        <a:bodyPr/>
        <a:lstStyle/>
        <a:p>
          <a:r>
            <a:rPr lang="ru-RU" sz="1800" dirty="0"/>
            <a:t>БФ для онлайн-регистрации позволяет регистрировать только в онлайн режиме</a:t>
          </a:r>
        </a:p>
      </dgm:t>
    </dgm:pt>
    <dgm:pt modelId="{A950CBEA-4436-4614-8CF0-1DB1F5C38724}" type="parTrans" cxnId="{FBAD3DE3-EB97-48B0-B72C-1B427B3E1DF2}">
      <dgm:prSet/>
      <dgm:spPr/>
      <dgm:t>
        <a:bodyPr/>
        <a:lstStyle/>
        <a:p>
          <a:endParaRPr lang="ru-RU"/>
        </a:p>
      </dgm:t>
    </dgm:pt>
    <dgm:pt modelId="{60FD475E-491B-463D-A3E8-BC1A6529F05A}" type="sibTrans" cxnId="{FBAD3DE3-EB97-48B0-B72C-1B427B3E1DF2}">
      <dgm:prSet/>
      <dgm:spPr/>
      <dgm:t>
        <a:bodyPr/>
        <a:lstStyle/>
        <a:p>
          <a:endParaRPr lang="ru-RU"/>
        </a:p>
      </dgm:t>
    </dgm:pt>
    <dgm:pt modelId="{28D960A9-3F21-4C34-BF18-0AE4C247BB51}">
      <dgm:prSet custT="1"/>
      <dgm:spPr>
        <a:solidFill>
          <a:srgbClr val="C00000"/>
        </a:solidFill>
      </dgm:spPr>
      <dgm:t>
        <a:bodyPr/>
        <a:lstStyle/>
        <a:p>
          <a:pPr>
            <a:buFont typeface="+mj-lt"/>
            <a:buNone/>
          </a:pPr>
          <a:r>
            <a:rPr lang="ru-RU" sz="1800" dirty="0"/>
            <a:t>БФ для офлайн-регистрации поддерживает только регистрацию в клиринг</a:t>
          </a:r>
        </a:p>
      </dgm:t>
    </dgm:pt>
    <dgm:pt modelId="{68D0696B-5CDE-4C2B-9A12-16A21E03AC0A}" type="parTrans" cxnId="{BBCAED7A-4836-499A-A64D-12BA14266413}">
      <dgm:prSet/>
      <dgm:spPr/>
      <dgm:t>
        <a:bodyPr/>
        <a:lstStyle/>
        <a:p>
          <a:endParaRPr lang="ru-RU"/>
        </a:p>
      </dgm:t>
    </dgm:pt>
    <dgm:pt modelId="{98D6CCB8-5661-4DE9-8C76-1CFFC4AEC453}" type="sibTrans" cxnId="{BBCAED7A-4836-499A-A64D-12BA14266413}">
      <dgm:prSet/>
      <dgm:spPr/>
      <dgm:t>
        <a:bodyPr/>
        <a:lstStyle/>
        <a:p>
          <a:endParaRPr lang="ru-RU"/>
        </a:p>
      </dgm:t>
    </dgm:pt>
    <dgm:pt modelId="{23C5AD31-8FF3-432D-BFD8-1CDB54874936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Такие БФ позволяют регистрировать в онлайн режиме, привязывая клиентов к </a:t>
          </a:r>
          <a:r>
            <a:rPr lang="ru-RU" sz="16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семизнакам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из списка болванок</a:t>
          </a:r>
        </a:p>
      </dgm:t>
    </dgm:pt>
    <dgm:pt modelId="{4BB0779B-A925-46CC-8E91-6D4C178442AC}" type="parTrans" cxnId="{F6E02041-1013-45C0-B223-DF9BE1AB8AB7}">
      <dgm:prSet/>
      <dgm:spPr/>
      <dgm:t>
        <a:bodyPr/>
        <a:lstStyle/>
        <a:p>
          <a:endParaRPr lang="ru-RU"/>
        </a:p>
      </dgm:t>
    </dgm:pt>
    <dgm:pt modelId="{9F3E9B1B-BC07-4D11-955C-3E9611158766}" type="sibTrans" cxnId="{F6E02041-1013-45C0-B223-DF9BE1AB8AB7}">
      <dgm:prSet/>
      <dgm:spPr/>
      <dgm:t>
        <a:bodyPr/>
        <a:lstStyle/>
        <a:p>
          <a:endParaRPr lang="ru-RU"/>
        </a:p>
      </dgm:t>
    </dgm:pt>
    <dgm:pt modelId="{8A7EF068-E524-408E-8029-13DFAB601113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Такие БФ позволяют регистрировать в офлайн-режиме, при этом </a:t>
          </a:r>
          <a:r>
            <a:rPr lang="ru-RU" sz="16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семизнаки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выбирает участник произвольным образом</a:t>
          </a:r>
        </a:p>
      </dgm:t>
    </dgm:pt>
    <dgm:pt modelId="{06100479-98C0-47AC-8644-3C8E6A7C9100}" type="parTrans" cxnId="{BB37F0CC-5CEC-48C5-9E5D-715317C1924C}">
      <dgm:prSet/>
      <dgm:spPr/>
      <dgm:t>
        <a:bodyPr/>
        <a:lstStyle/>
        <a:p>
          <a:endParaRPr lang="ru-RU"/>
        </a:p>
      </dgm:t>
    </dgm:pt>
    <dgm:pt modelId="{107CE857-34AD-4ED2-A5AA-8365EEAB26CB}" type="sibTrans" cxnId="{BB37F0CC-5CEC-48C5-9E5D-715317C1924C}">
      <dgm:prSet/>
      <dgm:spPr/>
      <dgm:t>
        <a:bodyPr/>
        <a:lstStyle/>
        <a:p>
          <a:endParaRPr lang="ru-RU"/>
        </a:p>
      </dgm:t>
    </dgm:pt>
    <dgm:pt modelId="{088EC2BD-C4E5-4240-A319-CFA33998BEB8}">
      <dgm:prSet custT="1"/>
      <dgm:spPr>
        <a:solidFill>
          <a:srgbClr val="C00000"/>
        </a:solidFill>
      </dgm:spPr>
      <dgm:t>
        <a:bodyPr/>
        <a:lstStyle/>
        <a:p>
          <a:r>
            <a:rPr lang="ru-RU" sz="1800" dirty="0"/>
            <a:t>Способ регистрации </a:t>
          </a:r>
          <a:r>
            <a:rPr lang="ru-RU" sz="1800" dirty="0" err="1"/>
            <a:t>семизнака</a:t>
          </a:r>
          <a:r>
            <a:rPr lang="ru-RU" sz="1800" dirty="0"/>
            <a:t> жестко привязан к типу БФ</a:t>
          </a:r>
        </a:p>
      </dgm:t>
    </dgm:pt>
    <dgm:pt modelId="{2EA29A5D-4A0B-43C2-B7EC-185575A68998}" type="parTrans" cxnId="{C3A6997D-1787-44C5-BECA-004678B80C3D}">
      <dgm:prSet/>
      <dgm:spPr/>
      <dgm:t>
        <a:bodyPr/>
        <a:lstStyle/>
        <a:p>
          <a:endParaRPr lang="ru-RU"/>
        </a:p>
      </dgm:t>
    </dgm:pt>
    <dgm:pt modelId="{DF47D127-D33D-4F57-A134-18298435DD13}" type="sibTrans" cxnId="{C3A6997D-1787-44C5-BECA-004678B80C3D}">
      <dgm:prSet/>
      <dgm:spPr/>
      <dgm:t>
        <a:bodyPr/>
        <a:lstStyle/>
        <a:p>
          <a:endParaRPr lang="ru-RU"/>
        </a:p>
      </dgm:t>
    </dgm:pt>
    <dgm:pt modelId="{C9AE10FC-CA44-49CE-9BFC-BBA91D32F1FF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Логика выбора </a:t>
          </a:r>
          <a:r>
            <a:rPr lang="ru-RU" sz="16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семизнаков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для регистрации, видимость одних и невидимость других до клиринга могут привести к </a:t>
          </a:r>
          <a:r>
            <a:rPr lang="ru-RU" sz="16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сложнорешаемым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конфликтам, если попытаться использовать оба режима на одной БФ. Поэтому режимы взаимоисключающие!</a:t>
          </a:r>
        </a:p>
      </dgm:t>
    </dgm:pt>
    <dgm:pt modelId="{A1916374-4AD1-429D-B7B3-E3C9774450F7}" type="parTrans" cxnId="{AEC11B18-171C-45D4-BD27-8A3AFA364714}">
      <dgm:prSet/>
      <dgm:spPr/>
      <dgm:t>
        <a:bodyPr/>
        <a:lstStyle/>
        <a:p>
          <a:endParaRPr lang="ru-RU"/>
        </a:p>
      </dgm:t>
    </dgm:pt>
    <dgm:pt modelId="{E0857AC8-D063-4CA0-8597-B72F31DD7587}" type="sibTrans" cxnId="{AEC11B18-171C-45D4-BD27-8A3AFA364714}">
      <dgm:prSet/>
      <dgm:spPr/>
      <dgm:t>
        <a:bodyPr/>
        <a:lstStyle/>
        <a:p>
          <a:endParaRPr lang="ru-RU"/>
        </a:p>
      </dgm:t>
    </dgm:pt>
    <dgm:pt modelId="{CD1757E2-6F9C-4B1B-8D51-66D4DD854E5B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Перевод между режимами возможен в обе стороны и </a:t>
          </a:r>
          <a:r>
            <a: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осуществляется 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подачей заявления. Режим изменяется в клиринг.</a:t>
          </a:r>
        </a:p>
      </dgm:t>
    </dgm:pt>
    <dgm:pt modelId="{2A96B912-8DB1-4EA7-80F4-FCFE98EB907B}" type="parTrans" cxnId="{150E34D9-1E97-4F34-921F-87DD764AD254}">
      <dgm:prSet/>
      <dgm:spPr/>
      <dgm:t>
        <a:bodyPr/>
        <a:lstStyle/>
        <a:p>
          <a:endParaRPr lang="ru-RU"/>
        </a:p>
      </dgm:t>
    </dgm:pt>
    <dgm:pt modelId="{B7F2E5AD-1341-4698-A9E7-23023000959C}" type="sibTrans" cxnId="{150E34D9-1E97-4F34-921F-87DD764AD254}">
      <dgm:prSet/>
      <dgm:spPr/>
      <dgm:t>
        <a:bodyPr/>
        <a:lstStyle/>
        <a:p>
          <a:endParaRPr lang="ru-RU"/>
        </a:p>
      </dgm:t>
    </dgm:pt>
    <dgm:pt modelId="{21D22324-8ABE-4153-9E2A-72A2AD0CBF71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Перевод в офлайн-режим сопровождается зачисткой болванок</a:t>
          </a:r>
        </a:p>
      </dgm:t>
    </dgm:pt>
    <dgm:pt modelId="{1F2316F1-FE07-4DDE-8C08-048584F907F7}" type="parTrans" cxnId="{2DFD8183-A0A2-443D-A982-2613189291DC}">
      <dgm:prSet/>
      <dgm:spPr/>
      <dgm:t>
        <a:bodyPr/>
        <a:lstStyle/>
        <a:p>
          <a:endParaRPr lang="ru-RU"/>
        </a:p>
      </dgm:t>
    </dgm:pt>
    <dgm:pt modelId="{31EB18DE-5DF6-4EF6-B894-BA18D0A548B1}" type="sibTrans" cxnId="{2DFD8183-A0A2-443D-A982-2613189291DC}">
      <dgm:prSet/>
      <dgm:spPr/>
      <dgm:t>
        <a:bodyPr/>
        <a:lstStyle/>
        <a:p>
          <a:endParaRPr lang="ru-RU"/>
        </a:p>
      </dgm:t>
    </dgm:pt>
    <dgm:pt modelId="{3D265986-C8A0-4DBB-9C62-1F1ABA7FC79A}" type="pres">
      <dgm:prSet presAssocID="{B66E0080-DB69-4363-9446-59737C849E8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B75182-787F-442B-9731-929465179883}" type="pres">
      <dgm:prSet presAssocID="{81E831D9-073C-4D88-8482-C84A385C8496}" presName="parentText" presStyleLbl="node1" presStyleIdx="0" presStyleCnt="3" custLinFactNeighborY="-29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8B9867-FE1A-45FA-B860-492050AA9E20}" type="pres">
      <dgm:prSet presAssocID="{81E831D9-073C-4D88-8482-C84A385C8496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231D06-CB88-4324-B189-9F83F0773C36}" type="pres">
      <dgm:prSet presAssocID="{28D960A9-3F21-4C34-BF18-0AE4C247BB51}" presName="parentText" presStyleLbl="node1" presStyleIdx="1" presStyleCnt="3" custLinFactNeighborY="-1880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4C5F16-7DD5-4A05-9E43-EF1358422322}" type="pres">
      <dgm:prSet presAssocID="{28D960A9-3F21-4C34-BF18-0AE4C247BB51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8635A5-4BC4-4DE9-8436-ED196C4DF9B4}" type="pres">
      <dgm:prSet presAssocID="{088EC2BD-C4E5-4240-A319-CFA33998BEB8}" presName="parentText" presStyleLbl="node1" presStyleIdx="2" presStyleCnt="3" custLinFactNeighborY="-971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B6171E-1DE5-4A3E-8807-0EBDB8290BD9}" type="pres">
      <dgm:prSet presAssocID="{088EC2BD-C4E5-4240-A319-CFA33998BEB8}" presName="childText" presStyleLbl="revTx" presStyleIdx="2" presStyleCnt="3" custLinFactNeighborY="-143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0E34D9-1E97-4F34-921F-87DD764AD254}" srcId="{088EC2BD-C4E5-4240-A319-CFA33998BEB8}" destId="{CD1757E2-6F9C-4B1B-8D51-66D4DD854E5B}" srcOrd="1" destOrd="0" parTransId="{2A96B912-8DB1-4EA7-80F4-FCFE98EB907B}" sibTransId="{B7F2E5AD-1341-4698-A9E7-23023000959C}"/>
    <dgm:cxn modelId="{CE006DBE-A31E-43D3-965A-260248BF11CE}" type="presOf" srcId="{21D22324-8ABE-4153-9E2A-72A2AD0CBF71}" destId="{8EB6171E-1DE5-4A3E-8807-0EBDB8290BD9}" srcOrd="0" destOrd="2" presId="urn:microsoft.com/office/officeart/2005/8/layout/vList2"/>
    <dgm:cxn modelId="{F6E02041-1013-45C0-B223-DF9BE1AB8AB7}" srcId="{81E831D9-073C-4D88-8482-C84A385C8496}" destId="{23C5AD31-8FF3-432D-BFD8-1CDB54874936}" srcOrd="0" destOrd="0" parTransId="{4BB0779B-A925-46CC-8E91-6D4C178442AC}" sibTransId="{9F3E9B1B-BC07-4D11-955C-3E9611158766}"/>
    <dgm:cxn modelId="{98CFA7D2-9A27-41D1-87F0-3953758EB022}" type="presOf" srcId="{088EC2BD-C4E5-4240-A319-CFA33998BEB8}" destId="{F18635A5-4BC4-4DE9-8436-ED196C4DF9B4}" srcOrd="0" destOrd="0" presId="urn:microsoft.com/office/officeart/2005/8/layout/vList2"/>
    <dgm:cxn modelId="{28465682-0F65-46FD-9949-BDBC5FBD70D9}" type="presOf" srcId="{81E831D9-073C-4D88-8482-C84A385C8496}" destId="{76B75182-787F-442B-9731-929465179883}" srcOrd="0" destOrd="0" presId="urn:microsoft.com/office/officeart/2005/8/layout/vList2"/>
    <dgm:cxn modelId="{2DFD8183-A0A2-443D-A982-2613189291DC}" srcId="{088EC2BD-C4E5-4240-A319-CFA33998BEB8}" destId="{21D22324-8ABE-4153-9E2A-72A2AD0CBF71}" srcOrd="2" destOrd="0" parTransId="{1F2316F1-FE07-4DDE-8C08-048584F907F7}" sibTransId="{31EB18DE-5DF6-4EF6-B894-BA18D0A548B1}"/>
    <dgm:cxn modelId="{B58F2234-3CB8-4DFE-A501-E2CBF33F5442}" type="presOf" srcId="{8A7EF068-E524-408E-8029-13DFAB601113}" destId="{A54C5F16-7DD5-4A05-9E43-EF1358422322}" srcOrd="0" destOrd="0" presId="urn:microsoft.com/office/officeart/2005/8/layout/vList2"/>
    <dgm:cxn modelId="{D882C414-265A-4C98-873E-F0313EEBDD17}" type="presOf" srcId="{23C5AD31-8FF3-432D-BFD8-1CDB54874936}" destId="{3D8B9867-FE1A-45FA-B860-492050AA9E20}" srcOrd="0" destOrd="0" presId="urn:microsoft.com/office/officeart/2005/8/layout/vList2"/>
    <dgm:cxn modelId="{E41FA973-8D37-435E-B467-6F16BD670856}" type="presOf" srcId="{CD1757E2-6F9C-4B1B-8D51-66D4DD854E5B}" destId="{8EB6171E-1DE5-4A3E-8807-0EBDB8290BD9}" srcOrd="0" destOrd="1" presId="urn:microsoft.com/office/officeart/2005/8/layout/vList2"/>
    <dgm:cxn modelId="{0C1986C1-2A5E-494B-9990-FE39FB204DE5}" type="presOf" srcId="{28D960A9-3F21-4C34-BF18-0AE4C247BB51}" destId="{CF231D06-CB88-4324-B189-9F83F0773C36}" srcOrd="0" destOrd="0" presId="urn:microsoft.com/office/officeart/2005/8/layout/vList2"/>
    <dgm:cxn modelId="{AA1AC7D7-6B8B-4018-9251-2B5366F2812C}" type="presOf" srcId="{B66E0080-DB69-4363-9446-59737C849E87}" destId="{3D265986-C8A0-4DBB-9C62-1F1ABA7FC79A}" srcOrd="0" destOrd="0" presId="urn:microsoft.com/office/officeart/2005/8/layout/vList2"/>
    <dgm:cxn modelId="{BBCAED7A-4836-499A-A64D-12BA14266413}" srcId="{B66E0080-DB69-4363-9446-59737C849E87}" destId="{28D960A9-3F21-4C34-BF18-0AE4C247BB51}" srcOrd="1" destOrd="0" parTransId="{68D0696B-5CDE-4C2B-9A12-16A21E03AC0A}" sibTransId="{98D6CCB8-5661-4DE9-8C76-1CFFC4AEC453}"/>
    <dgm:cxn modelId="{FBAD3DE3-EB97-48B0-B72C-1B427B3E1DF2}" srcId="{B66E0080-DB69-4363-9446-59737C849E87}" destId="{81E831D9-073C-4D88-8482-C84A385C8496}" srcOrd="0" destOrd="0" parTransId="{A950CBEA-4436-4614-8CF0-1DB1F5C38724}" sibTransId="{60FD475E-491B-463D-A3E8-BC1A6529F05A}"/>
    <dgm:cxn modelId="{AEC11B18-171C-45D4-BD27-8A3AFA364714}" srcId="{088EC2BD-C4E5-4240-A319-CFA33998BEB8}" destId="{C9AE10FC-CA44-49CE-9BFC-BBA91D32F1FF}" srcOrd="0" destOrd="0" parTransId="{A1916374-4AD1-429D-B7B3-E3C9774450F7}" sibTransId="{E0857AC8-D063-4CA0-8597-B72F31DD7587}"/>
    <dgm:cxn modelId="{7A4A50BE-64D5-438D-816B-B464F1EAA77D}" type="presOf" srcId="{C9AE10FC-CA44-49CE-9BFC-BBA91D32F1FF}" destId="{8EB6171E-1DE5-4A3E-8807-0EBDB8290BD9}" srcOrd="0" destOrd="0" presId="urn:microsoft.com/office/officeart/2005/8/layout/vList2"/>
    <dgm:cxn modelId="{BB37F0CC-5CEC-48C5-9E5D-715317C1924C}" srcId="{28D960A9-3F21-4C34-BF18-0AE4C247BB51}" destId="{8A7EF068-E524-408E-8029-13DFAB601113}" srcOrd="0" destOrd="0" parTransId="{06100479-98C0-47AC-8644-3C8E6A7C9100}" sibTransId="{107CE857-34AD-4ED2-A5AA-8365EEAB26CB}"/>
    <dgm:cxn modelId="{C3A6997D-1787-44C5-BECA-004678B80C3D}" srcId="{B66E0080-DB69-4363-9446-59737C849E87}" destId="{088EC2BD-C4E5-4240-A319-CFA33998BEB8}" srcOrd="2" destOrd="0" parTransId="{2EA29A5D-4A0B-43C2-B7EC-185575A68998}" sibTransId="{DF47D127-D33D-4F57-A134-18298435DD13}"/>
    <dgm:cxn modelId="{A72BC072-6DC6-4FFF-B5D8-5E0B7DCE19C8}" type="presParOf" srcId="{3D265986-C8A0-4DBB-9C62-1F1ABA7FC79A}" destId="{76B75182-787F-442B-9731-929465179883}" srcOrd="0" destOrd="0" presId="urn:microsoft.com/office/officeart/2005/8/layout/vList2"/>
    <dgm:cxn modelId="{2766F42E-F0C8-4CA7-ABB5-1A7C3A01D7E4}" type="presParOf" srcId="{3D265986-C8A0-4DBB-9C62-1F1ABA7FC79A}" destId="{3D8B9867-FE1A-45FA-B860-492050AA9E20}" srcOrd="1" destOrd="0" presId="urn:microsoft.com/office/officeart/2005/8/layout/vList2"/>
    <dgm:cxn modelId="{7F708C8D-347B-4832-B355-C44556B77DBB}" type="presParOf" srcId="{3D265986-C8A0-4DBB-9C62-1F1ABA7FC79A}" destId="{CF231D06-CB88-4324-B189-9F83F0773C36}" srcOrd="2" destOrd="0" presId="urn:microsoft.com/office/officeart/2005/8/layout/vList2"/>
    <dgm:cxn modelId="{2509F5C0-B8E1-412E-B32E-BC09D183CA6B}" type="presParOf" srcId="{3D265986-C8A0-4DBB-9C62-1F1ABA7FC79A}" destId="{A54C5F16-7DD5-4A05-9E43-EF1358422322}" srcOrd="3" destOrd="0" presId="urn:microsoft.com/office/officeart/2005/8/layout/vList2"/>
    <dgm:cxn modelId="{E3AA45EE-1E11-402F-B4F3-AB1CA86B804F}" type="presParOf" srcId="{3D265986-C8A0-4DBB-9C62-1F1ABA7FC79A}" destId="{F18635A5-4BC4-4DE9-8436-ED196C4DF9B4}" srcOrd="4" destOrd="0" presId="urn:microsoft.com/office/officeart/2005/8/layout/vList2"/>
    <dgm:cxn modelId="{8831D2F1-DA96-4E6B-AAE6-19B686943F34}" type="presParOf" srcId="{3D265986-C8A0-4DBB-9C62-1F1ABA7FC79A}" destId="{8EB6171E-1DE5-4A3E-8807-0EBDB8290BD9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66E0080-DB69-4363-9446-59737C849E8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6DBE7B5-5224-4F74-B217-4AD57C76BA33}">
      <dgm:prSet custT="1"/>
      <dgm:spPr>
        <a:solidFill>
          <a:srgbClr val="C00000"/>
        </a:solidFill>
      </dgm:spPr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Получение списка болванок в </a:t>
          </a:r>
          <a:r>
            <a:rPr lang="ru-RU" sz="18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онлайне</a:t>
          </a:r>
          <a:endParaRPr lang="ru-RU" sz="1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7B16D5E-C89E-47CF-B861-ABC9FFBA8AAC}" type="parTrans" cxnId="{5B049DB9-A476-4C3A-9015-401AF4A978ED}">
      <dgm:prSet/>
      <dgm:spPr/>
      <dgm:t>
        <a:bodyPr/>
        <a:lstStyle/>
        <a:p>
          <a:endParaRPr lang="ru-RU"/>
        </a:p>
      </dgm:t>
    </dgm:pt>
    <dgm:pt modelId="{2E1CD940-5E5A-4B98-AE0B-A7A9D724AF29}" type="sibTrans" cxnId="{5B049DB9-A476-4C3A-9015-401AF4A978ED}">
      <dgm:prSet/>
      <dgm:spPr/>
      <dgm:t>
        <a:bodyPr/>
        <a:lstStyle/>
        <a:p>
          <a:endParaRPr lang="ru-RU"/>
        </a:p>
      </dgm:t>
    </dgm:pt>
    <dgm:pt modelId="{C705E5E7-E711-4B3F-99C7-B561FF823C60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Шлюз </a:t>
          </a:r>
          <a:r>
            <a:rPr lang="en-US" sz="16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cgate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. 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Поток 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FORTS_FUTINFO_REPL, 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таблица 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investor, 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записи с полем </a:t>
          </a:r>
          <a:r>
            <a:rPr lang="en-US" sz="16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is_blank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= 1</a:t>
          </a:r>
          <a:endParaRPr lang="ru-RU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701D8CA-8445-4E6B-9B6B-333884170FE9}" type="parTrans" cxnId="{3B6A4EBD-A35D-48D3-A327-3B7AED5C890C}">
      <dgm:prSet/>
      <dgm:spPr/>
      <dgm:t>
        <a:bodyPr/>
        <a:lstStyle/>
        <a:p>
          <a:endParaRPr lang="ru-RU"/>
        </a:p>
      </dgm:t>
    </dgm:pt>
    <dgm:pt modelId="{6F73D862-8C65-46EE-A5F5-CDB591CA8620}" type="sibTrans" cxnId="{3B6A4EBD-A35D-48D3-A327-3B7AED5C890C}">
      <dgm:prSet/>
      <dgm:spPr/>
      <dgm:t>
        <a:bodyPr/>
        <a:lstStyle/>
        <a:p>
          <a:endParaRPr lang="ru-RU"/>
        </a:p>
      </dgm:t>
    </dgm:pt>
    <dgm:pt modelId="{84288A26-EAFD-4EAF-A4CF-4C3F217683D3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Терминал СР, окно </a:t>
          </a:r>
          <a:r>
            <a: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«управление 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параметрами </a:t>
          </a:r>
          <a:r>
            <a: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клиентов», 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фильтровать по колонке 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“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Бланк</a:t>
          </a:r>
          <a:r>
            <a:rPr lang="en-US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”</a:t>
          </a:r>
          <a:endParaRPr lang="ru-RU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C34AC3A-A7A9-4B3D-BBF9-8B0F83A99D30}" type="parTrans" cxnId="{FC622095-1CC1-431F-ACBB-4C912393E71C}">
      <dgm:prSet/>
      <dgm:spPr/>
      <dgm:t>
        <a:bodyPr/>
        <a:lstStyle/>
        <a:p>
          <a:endParaRPr lang="ru-RU"/>
        </a:p>
      </dgm:t>
    </dgm:pt>
    <dgm:pt modelId="{5E44F82F-9B53-44D8-B8F2-274600D4BE42}" type="sibTrans" cxnId="{FC622095-1CC1-431F-ACBB-4C912393E71C}">
      <dgm:prSet/>
      <dgm:spPr/>
      <dgm:t>
        <a:bodyPr/>
        <a:lstStyle/>
        <a:p>
          <a:endParaRPr lang="ru-RU"/>
        </a:p>
      </dgm:t>
    </dgm:pt>
    <dgm:pt modelId="{910B1E0C-87AA-49E9-A746-1C2FD304489C}">
      <dgm:prSet custT="1"/>
      <dgm:spPr>
        <a:solidFill>
          <a:srgbClr val="C00000"/>
        </a:solidFill>
      </dgm:spPr>
      <dgm:t>
        <a:bodyPr/>
        <a:lstStyle/>
        <a:p>
          <a:pPr algn="just"/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Если у системы привязки пользователей нет выхода во внешний мир</a:t>
          </a:r>
        </a:p>
      </dgm:t>
    </dgm:pt>
    <dgm:pt modelId="{D4C98336-2F3E-4899-AF73-503DF18D365C}" type="parTrans" cxnId="{C0E3E8C9-9D7F-47C6-9ABF-268694BDCD6F}">
      <dgm:prSet/>
      <dgm:spPr/>
      <dgm:t>
        <a:bodyPr/>
        <a:lstStyle/>
        <a:p>
          <a:endParaRPr lang="ru-RU"/>
        </a:p>
      </dgm:t>
    </dgm:pt>
    <dgm:pt modelId="{0C13A71B-AD41-4FA7-8E4F-834EF177012C}" type="sibTrans" cxnId="{C0E3E8C9-9D7F-47C6-9ABF-268694BDCD6F}">
      <dgm:prSet/>
      <dgm:spPr/>
      <dgm:t>
        <a:bodyPr/>
        <a:lstStyle/>
        <a:p>
          <a:endParaRPr lang="ru-RU"/>
        </a:p>
      </dgm:t>
    </dgm:pt>
    <dgm:pt modelId="{E17B4BA9-C8AF-4A21-BAB0-85F24E02C86D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Можно реализовать перечисление клиентских кодов аналогичное нашему. Синхронная генерация должна получать одинаковые результаты.</a:t>
          </a:r>
        </a:p>
      </dgm:t>
    </dgm:pt>
    <dgm:pt modelId="{BF3B2BE5-577B-40A6-9F26-FEAF72C7F405}" type="parTrans" cxnId="{B9D56366-FB64-4D30-A1D8-A59318538D0B}">
      <dgm:prSet/>
      <dgm:spPr/>
      <dgm:t>
        <a:bodyPr/>
        <a:lstStyle/>
        <a:p>
          <a:endParaRPr lang="ru-RU"/>
        </a:p>
      </dgm:t>
    </dgm:pt>
    <dgm:pt modelId="{B0244DAF-2C08-41EA-8C12-DB1F89A2EA11}" type="sibTrans" cxnId="{B9D56366-FB64-4D30-A1D8-A59318538D0B}">
      <dgm:prSet/>
      <dgm:spPr/>
      <dgm:t>
        <a:bodyPr/>
        <a:lstStyle/>
        <a:p>
          <a:endParaRPr lang="ru-RU"/>
        </a:p>
      </dgm:t>
    </dgm:pt>
    <dgm:pt modelId="{C637CB43-4742-4E4C-B11A-C4234DD26A50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Метод требует периодической ручной синхронизации с онлайновым списком </a:t>
          </a:r>
          <a:r>
            <a: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болванок</a:t>
          </a:r>
          <a:endParaRPr lang="ru-RU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8706731-D48D-46B6-85C4-C33619B633A8}" type="parTrans" cxnId="{ED116B26-4C2F-4FFC-8A4D-8F56919B3FBA}">
      <dgm:prSet/>
      <dgm:spPr/>
      <dgm:t>
        <a:bodyPr/>
        <a:lstStyle/>
        <a:p>
          <a:endParaRPr lang="ru-RU"/>
        </a:p>
      </dgm:t>
    </dgm:pt>
    <dgm:pt modelId="{B9520B1E-B52A-4D34-8C93-40F2FD1D5E81}" type="sibTrans" cxnId="{ED116B26-4C2F-4FFC-8A4D-8F56919B3FBA}">
      <dgm:prSet/>
      <dgm:spPr/>
      <dgm:t>
        <a:bodyPr/>
        <a:lstStyle/>
        <a:p>
          <a:endParaRPr lang="ru-RU"/>
        </a:p>
      </dgm:t>
    </dgm:pt>
    <dgm:pt modelId="{310AF91D-B380-4A54-9B61-79D7B03F2BC8}">
      <dgm:prSet custT="1"/>
      <dgm:spPr/>
      <dgm:t>
        <a:bodyPr/>
        <a:lstStyle/>
        <a:p>
          <a:pPr algn="just"/>
          <a:r>
            <a: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Если колонка не видна, то ее можно добавить, вызвав меню на заголовке таблицы, правой кнопкой мыши</a:t>
          </a:r>
          <a:endParaRPr lang="ru-RU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220B361-F893-4F3E-BC28-63373F55B173}" type="parTrans" cxnId="{641BB9BA-83CB-4B19-8E6D-5F3336342CD4}">
      <dgm:prSet/>
      <dgm:spPr/>
      <dgm:t>
        <a:bodyPr/>
        <a:lstStyle/>
        <a:p>
          <a:endParaRPr lang="ru-RU"/>
        </a:p>
      </dgm:t>
    </dgm:pt>
    <dgm:pt modelId="{5CE4869E-3A92-4102-9C29-3C1830138E7F}" type="sibTrans" cxnId="{641BB9BA-83CB-4B19-8E6D-5F3336342CD4}">
      <dgm:prSet/>
      <dgm:spPr/>
      <dgm:t>
        <a:bodyPr/>
        <a:lstStyle/>
        <a:p>
          <a:endParaRPr lang="ru-RU"/>
        </a:p>
      </dgm:t>
    </dgm:pt>
    <dgm:pt modelId="{3D265986-C8A0-4DBB-9C62-1F1ABA7FC79A}" type="pres">
      <dgm:prSet presAssocID="{B66E0080-DB69-4363-9446-59737C849E8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6A8B75-DDE0-42D7-91CE-17F7DB47BC75}" type="pres">
      <dgm:prSet presAssocID="{B6DBE7B5-5224-4F74-B217-4AD57C76BA33}" presName="parentText" presStyleLbl="node1" presStyleIdx="0" presStyleCnt="2" custScaleY="45612" custLinFactNeighborY="-2916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CF28D7-60F5-4120-B62B-8B63CE286F49}" type="pres">
      <dgm:prSet presAssocID="{B6DBE7B5-5224-4F74-B217-4AD57C76BA33}" presName="childText" presStyleLbl="revTx" presStyleIdx="0" presStyleCnt="2" custLinFactNeighborX="1075" custLinFactNeighborY="-121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FC7EFA-0622-47D9-84F5-0DD00EAE5D49}" type="pres">
      <dgm:prSet presAssocID="{910B1E0C-87AA-49E9-A746-1C2FD304489C}" presName="parentText" presStyleLbl="node1" presStyleIdx="1" presStyleCnt="2" custScaleY="63078" custLinFactNeighborX="1075" custLinFactNeighborY="39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A1C163-AAA9-473C-B3E4-0F1D3037DF92}" type="pres">
      <dgm:prSet presAssocID="{910B1E0C-87AA-49E9-A746-1C2FD304489C}" presName="childText" presStyleLbl="revTx" presStyleIdx="1" presStyleCnt="2" custLinFactNeighborY="222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E3E8C9-9D7F-47C6-9ABF-268694BDCD6F}" srcId="{B66E0080-DB69-4363-9446-59737C849E87}" destId="{910B1E0C-87AA-49E9-A746-1C2FD304489C}" srcOrd="1" destOrd="0" parTransId="{D4C98336-2F3E-4899-AF73-503DF18D365C}" sibTransId="{0C13A71B-AD41-4FA7-8E4F-834EF177012C}"/>
    <dgm:cxn modelId="{554F1142-6322-41D8-AC5B-11C92F19DF86}" type="presOf" srcId="{C637CB43-4742-4E4C-B11A-C4234DD26A50}" destId="{81A1C163-AAA9-473C-B3E4-0F1D3037DF92}" srcOrd="0" destOrd="1" presId="urn:microsoft.com/office/officeart/2005/8/layout/vList2"/>
    <dgm:cxn modelId="{3B6A4EBD-A35D-48D3-A327-3B7AED5C890C}" srcId="{B6DBE7B5-5224-4F74-B217-4AD57C76BA33}" destId="{C705E5E7-E711-4B3F-99C7-B561FF823C60}" srcOrd="0" destOrd="0" parTransId="{C701D8CA-8445-4E6B-9B6B-333884170FE9}" sibTransId="{6F73D862-8C65-46EE-A5F5-CDB591CA8620}"/>
    <dgm:cxn modelId="{C3432F5A-B47A-402E-93FA-B806BFD84C89}" type="presOf" srcId="{B6DBE7B5-5224-4F74-B217-4AD57C76BA33}" destId="{FE6A8B75-DDE0-42D7-91CE-17F7DB47BC75}" srcOrd="0" destOrd="0" presId="urn:microsoft.com/office/officeart/2005/8/layout/vList2"/>
    <dgm:cxn modelId="{FE246962-4B11-4708-BCAC-A00314067800}" type="presOf" srcId="{310AF91D-B380-4A54-9B61-79D7B03F2BC8}" destId="{D4CF28D7-60F5-4120-B62B-8B63CE286F49}" srcOrd="0" destOrd="2" presId="urn:microsoft.com/office/officeart/2005/8/layout/vList2"/>
    <dgm:cxn modelId="{5B049DB9-A476-4C3A-9015-401AF4A978ED}" srcId="{B66E0080-DB69-4363-9446-59737C849E87}" destId="{B6DBE7B5-5224-4F74-B217-4AD57C76BA33}" srcOrd="0" destOrd="0" parTransId="{47B16D5E-C89E-47CF-B861-ABC9FFBA8AAC}" sibTransId="{2E1CD940-5E5A-4B98-AE0B-A7A9D724AF29}"/>
    <dgm:cxn modelId="{1AEE7DE9-ADA7-4835-A927-D845DB8501ED}" type="presOf" srcId="{84288A26-EAFD-4EAF-A4CF-4C3F217683D3}" destId="{D4CF28D7-60F5-4120-B62B-8B63CE286F49}" srcOrd="0" destOrd="1" presId="urn:microsoft.com/office/officeart/2005/8/layout/vList2"/>
    <dgm:cxn modelId="{B9D56366-FB64-4D30-A1D8-A59318538D0B}" srcId="{910B1E0C-87AA-49E9-A746-1C2FD304489C}" destId="{E17B4BA9-C8AF-4A21-BAB0-85F24E02C86D}" srcOrd="0" destOrd="0" parTransId="{BF3B2BE5-577B-40A6-9F26-FEAF72C7F405}" sibTransId="{B0244DAF-2C08-41EA-8C12-DB1F89A2EA11}"/>
    <dgm:cxn modelId="{AA1AC7D7-6B8B-4018-9251-2B5366F2812C}" type="presOf" srcId="{B66E0080-DB69-4363-9446-59737C849E87}" destId="{3D265986-C8A0-4DBB-9C62-1F1ABA7FC79A}" srcOrd="0" destOrd="0" presId="urn:microsoft.com/office/officeart/2005/8/layout/vList2"/>
    <dgm:cxn modelId="{641BB9BA-83CB-4B19-8E6D-5F3336342CD4}" srcId="{B6DBE7B5-5224-4F74-B217-4AD57C76BA33}" destId="{310AF91D-B380-4A54-9B61-79D7B03F2BC8}" srcOrd="2" destOrd="0" parTransId="{4220B361-F893-4F3E-BC28-63373F55B173}" sibTransId="{5CE4869E-3A92-4102-9C29-3C1830138E7F}"/>
    <dgm:cxn modelId="{757DEF10-EA63-4F32-AF8E-F16196F56B41}" type="presOf" srcId="{910B1E0C-87AA-49E9-A746-1C2FD304489C}" destId="{98FC7EFA-0622-47D9-84F5-0DD00EAE5D49}" srcOrd="0" destOrd="0" presId="urn:microsoft.com/office/officeart/2005/8/layout/vList2"/>
    <dgm:cxn modelId="{4051B490-B25F-4D4D-8549-6352EF48B768}" type="presOf" srcId="{C705E5E7-E711-4B3F-99C7-B561FF823C60}" destId="{D4CF28D7-60F5-4120-B62B-8B63CE286F49}" srcOrd="0" destOrd="0" presId="urn:microsoft.com/office/officeart/2005/8/layout/vList2"/>
    <dgm:cxn modelId="{FC622095-1CC1-431F-ACBB-4C912393E71C}" srcId="{B6DBE7B5-5224-4F74-B217-4AD57C76BA33}" destId="{84288A26-EAFD-4EAF-A4CF-4C3F217683D3}" srcOrd="1" destOrd="0" parTransId="{DC34AC3A-A7A9-4B3D-BBF9-8B0F83A99D30}" sibTransId="{5E44F82F-9B53-44D8-B8F2-274600D4BE42}"/>
    <dgm:cxn modelId="{A0BD2E11-336B-4874-BE57-AAE4CE8E7556}" type="presOf" srcId="{E17B4BA9-C8AF-4A21-BAB0-85F24E02C86D}" destId="{81A1C163-AAA9-473C-B3E4-0F1D3037DF92}" srcOrd="0" destOrd="0" presId="urn:microsoft.com/office/officeart/2005/8/layout/vList2"/>
    <dgm:cxn modelId="{ED116B26-4C2F-4FFC-8A4D-8F56919B3FBA}" srcId="{910B1E0C-87AA-49E9-A746-1C2FD304489C}" destId="{C637CB43-4742-4E4C-B11A-C4234DD26A50}" srcOrd="1" destOrd="0" parTransId="{48706731-D48D-46B6-85C4-C33619B633A8}" sibTransId="{B9520B1E-B52A-4D34-8C93-40F2FD1D5E81}"/>
    <dgm:cxn modelId="{438E4AF3-4043-4AF9-B56C-1017A02067CB}" type="presParOf" srcId="{3D265986-C8A0-4DBB-9C62-1F1ABA7FC79A}" destId="{FE6A8B75-DDE0-42D7-91CE-17F7DB47BC75}" srcOrd="0" destOrd="0" presId="urn:microsoft.com/office/officeart/2005/8/layout/vList2"/>
    <dgm:cxn modelId="{5D1A50DB-8D2A-4457-B64E-2FA417EB884D}" type="presParOf" srcId="{3D265986-C8A0-4DBB-9C62-1F1ABA7FC79A}" destId="{D4CF28D7-60F5-4120-B62B-8B63CE286F49}" srcOrd="1" destOrd="0" presId="urn:microsoft.com/office/officeart/2005/8/layout/vList2"/>
    <dgm:cxn modelId="{7F9C301E-48B8-4DB0-8A63-697B85A56B8F}" type="presParOf" srcId="{3D265986-C8A0-4DBB-9C62-1F1ABA7FC79A}" destId="{98FC7EFA-0622-47D9-84F5-0DD00EAE5D49}" srcOrd="2" destOrd="0" presId="urn:microsoft.com/office/officeart/2005/8/layout/vList2"/>
    <dgm:cxn modelId="{2388C3E2-5EE4-444A-9C88-8D71B8F6F162}" type="presParOf" srcId="{3D265986-C8A0-4DBB-9C62-1F1ABA7FC79A}" destId="{81A1C163-AAA9-473C-B3E4-0F1D3037DF9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66E0080-DB69-4363-9446-59737C849E8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00AD081-1F78-4D8D-ADC7-1E62A6107039}">
      <dgm:prSet custT="1"/>
      <dgm:spPr>
        <a:solidFill>
          <a:srgbClr val="C00000"/>
        </a:solidFill>
      </dgm:spPr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Как отследить статус </a:t>
          </a:r>
          <a:r>
            <a:rPr lang="ru-RU" sz="18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семизнака</a:t>
          </a:r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в торговой системе</a:t>
          </a:r>
          <a:r>
            <a: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?</a:t>
          </a:r>
          <a:endParaRPr lang="ru-RU" sz="1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9BB9F03-5B60-47BA-A7B9-DE0201C9C756}" type="parTrans" cxnId="{E9E36E4B-58D8-4A4C-88B7-683E10EDC1CE}">
      <dgm:prSet/>
      <dgm:spPr/>
      <dgm:t>
        <a:bodyPr/>
        <a:lstStyle/>
        <a:p>
          <a:endParaRPr lang="ru-RU"/>
        </a:p>
      </dgm:t>
    </dgm:pt>
    <dgm:pt modelId="{CF303BD0-AD44-4DB9-9ED0-F3B0881A3994}" type="sibTrans" cxnId="{E9E36E4B-58D8-4A4C-88B7-683E10EDC1CE}">
      <dgm:prSet/>
      <dgm:spPr/>
      <dgm:t>
        <a:bodyPr/>
        <a:lstStyle/>
        <a:p>
          <a:endParaRPr lang="ru-RU"/>
        </a:p>
      </dgm:t>
    </dgm:pt>
    <dgm:pt modelId="{625A7756-4AF5-487D-B66D-A947CE994DE2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 момент регистрации поле </a:t>
          </a:r>
          <a:r>
            <a:rPr lang="en-US" sz="16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is_blank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 таблице 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investor 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потока 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FORTS_FUTINFO_REPL 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изменяет значение с 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на 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0</a:t>
          </a:r>
          <a:endParaRPr lang="ru-RU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8D4962F-34D4-4069-A9E5-3732535A620A}" type="parTrans" cxnId="{C2329FB4-E279-47F9-A474-3CF11BBA5A93}">
      <dgm:prSet/>
      <dgm:spPr/>
      <dgm:t>
        <a:bodyPr/>
        <a:lstStyle/>
        <a:p>
          <a:endParaRPr lang="ru-RU"/>
        </a:p>
      </dgm:t>
    </dgm:pt>
    <dgm:pt modelId="{5706D9FE-3A87-4EF0-9252-EA495E31E735}" type="sibTrans" cxnId="{C2329FB4-E279-47F9-A474-3CF11BBA5A93}">
      <dgm:prSet/>
      <dgm:spPr/>
      <dgm:t>
        <a:bodyPr/>
        <a:lstStyle/>
        <a:p>
          <a:endParaRPr lang="ru-RU"/>
        </a:p>
      </dgm:t>
    </dgm:pt>
    <dgm:pt modelId="{A288F55E-3148-442A-B293-A069C3E2FB75}">
      <dgm:prSet custT="1"/>
      <dgm:spPr>
        <a:solidFill>
          <a:srgbClr val="C00000"/>
        </a:solidFill>
      </dgm:spPr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Новые отчеты</a:t>
          </a:r>
        </a:p>
      </dgm:t>
    </dgm:pt>
    <dgm:pt modelId="{CB66CE3D-4D68-47D2-B384-DECE2F3EA5AC}" type="parTrans" cxnId="{12B606FC-6C55-4228-B276-637A8570CA36}">
      <dgm:prSet/>
      <dgm:spPr/>
      <dgm:t>
        <a:bodyPr/>
        <a:lstStyle/>
        <a:p>
          <a:endParaRPr lang="ru-RU"/>
        </a:p>
      </dgm:t>
    </dgm:pt>
    <dgm:pt modelId="{428EAD33-D4E3-4DB6-BEB1-6B0F152B49F7}" type="sibTrans" cxnId="{12B606FC-6C55-4228-B276-637A8570CA36}">
      <dgm:prSet/>
      <dgm:spPr/>
      <dgm:t>
        <a:bodyPr/>
        <a:lstStyle/>
        <a:p>
          <a:endParaRPr lang="ru-RU"/>
        </a:p>
      </dgm:t>
    </dgm:pt>
    <dgm:pt modelId="{3D3D4483-80CC-4268-A09B-87D9DFA38585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Добавлено отчет по болванкам, которые в сессии превратились в привязанные 7кк</a:t>
          </a:r>
        </a:p>
      </dgm:t>
    </dgm:pt>
    <dgm:pt modelId="{E7D0A44E-DBE3-4C24-A418-6F3BB790AB5D}" type="parTrans" cxnId="{8B9592E1-8055-4849-A357-4CFA3684FF01}">
      <dgm:prSet/>
      <dgm:spPr/>
      <dgm:t>
        <a:bodyPr/>
        <a:lstStyle/>
        <a:p>
          <a:endParaRPr lang="ru-RU"/>
        </a:p>
      </dgm:t>
    </dgm:pt>
    <dgm:pt modelId="{B6DFC4A0-2C02-4419-BB58-74D8A361AE69}" type="sibTrans" cxnId="{8B9592E1-8055-4849-A357-4CFA3684FF01}">
      <dgm:prSet/>
      <dgm:spPr/>
      <dgm:t>
        <a:bodyPr/>
        <a:lstStyle/>
        <a:p>
          <a:endParaRPr lang="ru-RU"/>
        </a:p>
      </dgm:t>
    </dgm:pt>
    <dgm:pt modelId="{EECA30E3-3B84-4317-8D5E-FFD419CE83ED}">
      <dgm:prSet custT="1"/>
      <dgm:spPr>
        <a:solidFill>
          <a:srgbClr val="C00000"/>
        </a:solidFill>
      </dgm:spPr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Подготовка болванки к регистрации</a:t>
          </a:r>
        </a:p>
      </dgm:t>
    </dgm:pt>
    <dgm:pt modelId="{FB887A99-9070-4E3A-839B-7C61BACD2B27}" type="parTrans" cxnId="{F2E09C6E-FBDA-47CE-B5C4-EB713CF77260}">
      <dgm:prSet/>
      <dgm:spPr/>
      <dgm:t>
        <a:bodyPr/>
        <a:lstStyle/>
        <a:p>
          <a:endParaRPr lang="ru-RU"/>
        </a:p>
      </dgm:t>
    </dgm:pt>
    <dgm:pt modelId="{44126F5E-23CB-4B0E-BBD6-28AF721B31DF}" type="sibTrans" cxnId="{F2E09C6E-FBDA-47CE-B5C4-EB713CF77260}">
      <dgm:prSet/>
      <dgm:spPr/>
      <dgm:t>
        <a:bodyPr/>
        <a:lstStyle/>
        <a:p>
          <a:endParaRPr lang="ru-RU"/>
        </a:p>
      </dgm:t>
    </dgm:pt>
    <dgm:pt modelId="{441917D8-07DA-40E0-AC33-CE46300100CE}">
      <dgm:prSet custT="1"/>
      <dgm:spPr/>
      <dgm:t>
        <a:bodyPr/>
        <a:lstStyle/>
        <a:p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До регистрации можно (но не обязательно) изменить</a:t>
          </a:r>
        </a:p>
      </dgm:t>
    </dgm:pt>
    <dgm:pt modelId="{273B4994-166B-4DAD-BBB5-6A7276728DAF}" type="parTrans" cxnId="{88679B12-B3FC-4CDF-9A34-696496D6582E}">
      <dgm:prSet/>
      <dgm:spPr/>
      <dgm:t>
        <a:bodyPr/>
        <a:lstStyle/>
        <a:p>
          <a:endParaRPr lang="ru-RU"/>
        </a:p>
      </dgm:t>
    </dgm:pt>
    <dgm:pt modelId="{D7D575D2-DB10-4155-B90A-FD2F30C83622}" type="sibTrans" cxnId="{88679B12-B3FC-4CDF-9A34-696496D6582E}">
      <dgm:prSet/>
      <dgm:spPr/>
      <dgm:t>
        <a:bodyPr/>
        <a:lstStyle/>
        <a:p>
          <a:endParaRPr lang="ru-RU"/>
        </a:p>
      </dgm:t>
    </dgm:pt>
    <dgm:pt modelId="{DD699794-DA28-43E7-8941-72A53C54624F}">
      <dgm:prSet custT="1"/>
      <dgm:spPr/>
      <dgm:t>
        <a:bodyPr/>
        <a:lstStyle/>
        <a:p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Лимиты</a:t>
          </a:r>
        </a:p>
      </dgm:t>
    </dgm:pt>
    <dgm:pt modelId="{888159DA-330D-4139-A0B9-4A2EBDC55D8C}" type="parTrans" cxnId="{AF7F213D-4FBA-44AC-9A67-DDDC52D4422A}">
      <dgm:prSet/>
      <dgm:spPr/>
      <dgm:t>
        <a:bodyPr/>
        <a:lstStyle/>
        <a:p>
          <a:endParaRPr lang="ru-RU"/>
        </a:p>
      </dgm:t>
    </dgm:pt>
    <dgm:pt modelId="{D39E27BA-C3B0-445F-B825-E32795822C7D}" type="sibTrans" cxnId="{AF7F213D-4FBA-44AC-9A67-DDDC52D4422A}">
      <dgm:prSet/>
      <dgm:spPr/>
      <dgm:t>
        <a:bodyPr/>
        <a:lstStyle/>
        <a:p>
          <a:endParaRPr lang="ru-RU"/>
        </a:p>
      </dgm:t>
    </dgm:pt>
    <dgm:pt modelId="{714E63C9-F1B9-4D01-8A77-23534C3400EB}">
      <dgm:prSet custT="1"/>
      <dgm:spPr/>
      <dgm:t>
        <a:bodyPr/>
        <a:lstStyle/>
        <a:p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Запреты</a:t>
          </a:r>
        </a:p>
      </dgm:t>
    </dgm:pt>
    <dgm:pt modelId="{BDE3C7C2-54E4-4329-AAB6-73D785F83713}" type="parTrans" cxnId="{F0B31181-8936-4FE3-8DA5-840B2CFF1D19}">
      <dgm:prSet/>
      <dgm:spPr/>
      <dgm:t>
        <a:bodyPr/>
        <a:lstStyle/>
        <a:p>
          <a:endParaRPr lang="ru-RU"/>
        </a:p>
      </dgm:t>
    </dgm:pt>
    <dgm:pt modelId="{7772F7D9-B293-4EF9-A1EE-4C563EE0A2C8}" type="sibTrans" cxnId="{F0B31181-8936-4FE3-8DA5-840B2CFF1D19}">
      <dgm:prSet/>
      <dgm:spPr/>
      <dgm:t>
        <a:bodyPr/>
        <a:lstStyle/>
        <a:p>
          <a:endParaRPr lang="ru-RU"/>
        </a:p>
      </dgm:t>
    </dgm:pt>
    <dgm:pt modelId="{8CDC7ECC-CDB0-4B1E-A743-CEC32A2C19D0}">
      <dgm:prSet custT="1"/>
      <dgm:spPr/>
      <dgm:t>
        <a:bodyPr/>
        <a:lstStyle/>
        <a:p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Риск-параметры</a:t>
          </a:r>
        </a:p>
      </dgm:t>
    </dgm:pt>
    <dgm:pt modelId="{BA21985C-DA33-44E9-9FB3-2AC9F30DF93B}" type="parTrans" cxnId="{BAEDC184-567E-4D4D-BBC1-717FCABD20B7}">
      <dgm:prSet/>
      <dgm:spPr/>
      <dgm:t>
        <a:bodyPr/>
        <a:lstStyle/>
        <a:p>
          <a:endParaRPr lang="ru-RU"/>
        </a:p>
      </dgm:t>
    </dgm:pt>
    <dgm:pt modelId="{C4FE97AD-237C-4479-9C1D-8827D05AB8C3}" type="sibTrans" cxnId="{BAEDC184-567E-4D4D-BBC1-717FCABD20B7}">
      <dgm:prSet/>
      <dgm:spPr/>
      <dgm:t>
        <a:bodyPr/>
        <a:lstStyle/>
        <a:p>
          <a:endParaRPr lang="ru-RU"/>
        </a:p>
      </dgm:t>
    </dgm:pt>
    <dgm:pt modelId="{3732F4F4-BCC9-46DB-8935-0FB2363F28AE}">
      <dgm:prSet custT="1"/>
      <dgm:spPr>
        <a:solidFill>
          <a:srgbClr val="C00000"/>
        </a:solidFill>
      </dgm:spPr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Что будет если зачислить деньги на болванку?</a:t>
          </a:r>
        </a:p>
      </dgm:t>
    </dgm:pt>
    <dgm:pt modelId="{345E422A-F4EB-44ED-BFF9-7133F03D0F1C}" type="parTrans" cxnId="{18AEBCCC-B0AD-422D-AA79-7957788BDC28}">
      <dgm:prSet/>
      <dgm:spPr/>
      <dgm:t>
        <a:bodyPr/>
        <a:lstStyle/>
        <a:p>
          <a:endParaRPr lang="ru-RU"/>
        </a:p>
      </dgm:t>
    </dgm:pt>
    <dgm:pt modelId="{58A136CB-F44F-4174-A126-9FD5D08779F2}" type="sibTrans" cxnId="{18AEBCCC-B0AD-422D-AA79-7957788BDC28}">
      <dgm:prSet/>
      <dgm:spPr/>
      <dgm:t>
        <a:bodyPr/>
        <a:lstStyle/>
        <a:p>
          <a:endParaRPr lang="ru-RU"/>
        </a:p>
      </dgm:t>
    </dgm:pt>
    <dgm:pt modelId="{DD4F5C71-46C3-4D6D-A92B-D62DAA1B1303}">
      <dgm:prSet custT="1"/>
      <dgm:spPr/>
      <dgm:t>
        <a:bodyPr/>
        <a:lstStyle/>
        <a:p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Деньги зачислятся на РК, на </a:t>
          </a:r>
          <a:r>
            <a:rPr lang="ru-RU" sz="16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спецБФ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, нулевой раздел 000</a:t>
          </a:r>
        </a:p>
      </dgm:t>
    </dgm:pt>
    <dgm:pt modelId="{66C99EA6-A1A9-4853-8E83-CE9019D5BEF4}" type="parTrans" cxnId="{3A3C39A0-F691-43FD-999B-0A9A34EFCB2B}">
      <dgm:prSet/>
      <dgm:spPr/>
      <dgm:t>
        <a:bodyPr/>
        <a:lstStyle/>
        <a:p>
          <a:endParaRPr lang="ru-RU"/>
        </a:p>
      </dgm:t>
    </dgm:pt>
    <dgm:pt modelId="{A854BC2A-BFDB-4D49-85EC-63D61C15FF2F}" type="sibTrans" cxnId="{3A3C39A0-F691-43FD-999B-0A9A34EFCB2B}">
      <dgm:prSet/>
      <dgm:spPr/>
      <dgm:t>
        <a:bodyPr/>
        <a:lstStyle/>
        <a:p>
          <a:endParaRPr lang="ru-RU"/>
        </a:p>
      </dgm:t>
    </dgm:pt>
    <dgm:pt modelId="{3D265986-C8A0-4DBB-9C62-1F1ABA7FC79A}" type="pres">
      <dgm:prSet presAssocID="{B66E0080-DB69-4363-9446-59737C849E8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28F6A51-B95B-4113-A761-6F452BCC6DF1}" type="pres">
      <dgm:prSet presAssocID="{300AD081-1F78-4D8D-ADC7-1E62A610703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536CD3-F5F0-412F-84D0-B21BE3B7150D}" type="pres">
      <dgm:prSet presAssocID="{300AD081-1F78-4D8D-ADC7-1E62A6107039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A84F92-7104-4913-A8E1-5BA1834D711E}" type="pres">
      <dgm:prSet presAssocID="{A288F55E-3148-442A-B293-A069C3E2FB7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33E48F-3649-48A1-81C1-F60D443849B1}" type="pres">
      <dgm:prSet presAssocID="{A288F55E-3148-442A-B293-A069C3E2FB75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4C1CC7-C24D-486B-AB74-E7279407A0D8}" type="pres">
      <dgm:prSet presAssocID="{EECA30E3-3B84-4317-8D5E-FFD419CE83E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067AB5-7188-4929-9AFC-D514689025CA}" type="pres">
      <dgm:prSet presAssocID="{EECA30E3-3B84-4317-8D5E-FFD419CE83ED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61CEA9-C4E0-4FDE-8CE7-C35105B68BDD}" type="pres">
      <dgm:prSet presAssocID="{3732F4F4-BCC9-46DB-8935-0FB2363F28A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AD4B1D-451E-4AF3-9A6F-640A8A3CF325}" type="pres">
      <dgm:prSet presAssocID="{3732F4F4-BCC9-46DB-8935-0FB2363F28AE}" presName="childText" presStyleLbl="revTx" presStyleIdx="3" presStyleCnt="4" custLinFactNeighborY="217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E1EBEEB-0CED-4954-9073-18E21B9C5279}" type="presOf" srcId="{714E63C9-F1B9-4D01-8A77-23534C3400EB}" destId="{66067AB5-7188-4929-9AFC-D514689025CA}" srcOrd="0" destOrd="2" presId="urn:microsoft.com/office/officeart/2005/8/layout/vList2"/>
    <dgm:cxn modelId="{55B22732-43F7-417A-9130-A7E4FB6729EC}" type="presOf" srcId="{441917D8-07DA-40E0-AC33-CE46300100CE}" destId="{66067AB5-7188-4929-9AFC-D514689025CA}" srcOrd="0" destOrd="0" presId="urn:microsoft.com/office/officeart/2005/8/layout/vList2"/>
    <dgm:cxn modelId="{F2E09C6E-FBDA-47CE-B5C4-EB713CF77260}" srcId="{B66E0080-DB69-4363-9446-59737C849E87}" destId="{EECA30E3-3B84-4317-8D5E-FFD419CE83ED}" srcOrd="2" destOrd="0" parTransId="{FB887A99-9070-4E3A-839B-7C61BACD2B27}" sibTransId="{44126F5E-23CB-4B0E-BBD6-28AF721B31DF}"/>
    <dgm:cxn modelId="{AF7F213D-4FBA-44AC-9A67-DDDC52D4422A}" srcId="{441917D8-07DA-40E0-AC33-CE46300100CE}" destId="{DD699794-DA28-43E7-8941-72A53C54624F}" srcOrd="0" destOrd="0" parTransId="{888159DA-330D-4139-A0B9-4A2EBDC55D8C}" sibTransId="{D39E27BA-C3B0-445F-B825-E32795822C7D}"/>
    <dgm:cxn modelId="{12B606FC-6C55-4228-B276-637A8570CA36}" srcId="{B66E0080-DB69-4363-9446-59737C849E87}" destId="{A288F55E-3148-442A-B293-A069C3E2FB75}" srcOrd="1" destOrd="0" parTransId="{CB66CE3D-4D68-47D2-B384-DECE2F3EA5AC}" sibTransId="{428EAD33-D4E3-4DB6-BEB1-6B0F152B49F7}"/>
    <dgm:cxn modelId="{F0B31181-8936-4FE3-8DA5-840B2CFF1D19}" srcId="{441917D8-07DA-40E0-AC33-CE46300100CE}" destId="{714E63C9-F1B9-4D01-8A77-23534C3400EB}" srcOrd="1" destOrd="0" parTransId="{BDE3C7C2-54E4-4329-AAB6-73D785F83713}" sibTransId="{7772F7D9-B293-4EF9-A1EE-4C563EE0A2C8}"/>
    <dgm:cxn modelId="{E1B3A708-A920-4CD9-BD6A-E8A174CCC9D6}" type="presOf" srcId="{DD699794-DA28-43E7-8941-72A53C54624F}" destId="{66067AB5-7188-4929-9AFC-D514689025CA}" srcOrd="0" destOrd="1" presId="urn:microsoft.com/office/officeart/2005/8/layout/vList2"/>
    <dgm:cxn modelId="{F79E06A7-2F8A-4F79-93A7-A3861FAE1BE3}" type="presOf" srcId="{625A7756-4AF5-487D-B66D-A947CE994DE2}" destId="{2F536CD3-F5F0-412F-84D0-B21BE3B7150D}" srcOrd="0" destOrd="0" presId="urn:microsoft.com/office/officeart/2005/8/layout/vList2"/>
    <dgm:cxn modelId="{C2329FB4-E279-47F9-A474-3CF11BBA5A93}" srcId="{300AD081-1F78-4D8D-ADC7-1E62A6107039}" destId="{625A7756-4AF5-487D-B66D-A947CE994DE2}" srcOrd="0" destOrd="0" parTransId="{A8D4962F-34D4-4069-A9E5-3732535A620A}" sibTransId="{5706D9FE-3A87-4EF0-9252-EA495E31E735}"/>
    <dgm:cxn modelId="{E9E36E4B-58D8-4A4C-88B7-683E10EDC1CE}" srcId="{B66E0080-DB69-4363-9446-59737C849E87}" destId="{300AD081-1F78-4D8D-ADC7-1E62A6107039}" srcOrd="0" destOrd="0" parTransId="{F9BB9F03-5B60-47BA-A7B9-DE0201C9C756}" sibTransId="{CF303BD0-AD44-4DB9-9ED0-F3B0881A3994}"/>
    <dgm:cxn modelId="{EC90FFA2-CD0A-49CC-B2C3-516565AD0300}" type="presOf" srcId="{EECA30E3-3B84-4317-8D5E-FFD419CE83ED}" destId="{4C4C1CC7-C24D-486B-AB74-E7279407A0D8}" srcOrd="0" destOrd="0" presId="urn:microsoft.com/office/officeart/2005/8/layout/vList2"/>
    <dgm:cxn modelId="{73FABD90-29B0-457B-9EB8-DE8F6FC6EEC3}" type="presOf" srcId="{A288F55E-3148-442A-B293-A069C3E2FB75}" destId="{79A84F92-7104-4913-A8E1-5BA1834D711E}" srcOrd="0" destOrd="0" presId="urn:microsoft.com/office/officeart/2005/8/layout/vList2"/>
    <dgm:cxn modelId="{8B9592E1-8055-4849-A357-4CFA3684FF01}" srcId="{A288F55E-3148-442A-B293-A069C3E2FB75}" destId="{3D3D4483-80CC-4268-A09B-87D9DFA38585}" srcOrd="0" destOrd="0" parTransId="{E7D0A44E-DBE3-4C24-A418-6F3BB790AB5D}" sibTransId="{B6DFC4A0-2C02-4419-BB58-74D8A361AE69}"/>
    <dgm:cxn modelId="{88679B12-B3FC-4CDF-9A34-696496D6582E}" srcId="{EECA30E3-3B84-4317-8D5E-FFD419CE83ED}" destId="{441917D8-07DA-40E0-AC33-CE46300100CE}" srcOrd="0" destOrd="0" parTransId="{273B4994-166B-4DAD-BBB5-6A7276728DAF}" sibTransId="{D7D575D2-DB10-4155-B90A-FD2F30C83622}"/>
    <dgm:cxn modelId="{446FAC4E-4CDB-4D03-9AF1-6E9DA5817589}" type="presOf" srcId="{DD4F5C71-46C3-4D6D-A92B-D62DAA1B1303}" destId="{2DAD4B1D-451E-4AF3-9A6F-640A8A3CF325}" srcOrd="0" destOrd="0" presId="urn:microsoft.com/office/officeart/2005/8/layout/vList2"/>
    <dgm:cxn modelId="{AA1AC7D7-6B8B-4018-9251-2B5366F2812C}" type="presOf" srcId="{B66E0080-DB69-4363-9446-59737C849E87}" destId="{3D265986-C8A0-4DBB-9C62-1F1ABA7FC79A}" srcOrd="0" destOrd="0" presId="urn:microsoft.com/office/officeart/2005/8/layout/vList2"/>
    <dgm:cxn modelId="{BAEDC184-567E-4D4D-BBC1-717FCABD20B7}" srcId="{441917D8-07DA-40E0-AC33-CE46300100CE}" destId="{8CDC7ECC-CDB0-4B1E-A743-CEC32A2C19D0}" srcOrd="2" destOrd="0" parTransId="{BA21985C-DA33-44E9-9FB3-2AC9F30DF93B}" sibTransId="{C4FE97AD-237C-4479-9C1D-8827D05AB8C3}"/>
    <dgm:cxn modelId="{4575F04E-130C-454D-9934-2D7566884A52}" type="presOf" srcId="{3D3D4483-80CC-4268-A09B-87D9DFA38585}" destId="{E233E48F-3649-48A1-81C1-F60D443849B1}" srcOrd="0" destOrd="0" presId="urn:microsoft.com/office/officeart/2005/8/layout/vList2"/>
    <dgm:cxn modelId="{18AEBCCC-B0AD-422D-AA79-7957788BDC28}" srcId="{B66E0080-DB69-4363-9446-59737C849E87}" destId="{3732F4F4-BCC9-46DB-8935-0FB2363F28AE}" srcOrd="3" destOrd="0" parTransId="{345E422A-F4EB-44ED-BFF9-7133F03D0F1C}" sibTransId="{58A136CB-F44F-4174-A126-9FD5D08779F2}"/>
    <dgm:cxn modelId="{DF586F0E-D5D8-4DBE-9963-E87968F95D25}" type="presOf" srcId="{300AD081-1F78-4D8D-ADC7-1E62A6107039}" destId="{328F6A51-B95B-4113-A761-6F452BCC6DF1}" srcOrd="0" destOrd="0" presId="urn:microsoft.com/office/officeart/2005/8/layout/vList2"/>
    <dgm:cxn modelId="{AFEBCE31-123B-424E-9053-17230BC29CBB}" type="presOf" srcId="{8CDC7ECC-CDB0-4B1E-A743-CEC32A2C19D0}" destId="{66067AB5-7188-4929-9AFC-D514689025CA}" srcOrd="0" destOrd="3" presId="urn:microsoft.com/office/officeart/2005/8/layout/vList2"/>
    <dgm:cxn modelId="{3A3C39A0-F691-43FD-999B-0A9A34EFCB2B}" srcId="{3732F4F4-BCC9-46DB-8935-0FB2363F28AE}" destId="{DD4F5C71-46C3-4D6D-A92B-D62DAA1B1303}" srcOrd="0" destOrd="0" parTransId="{66C99EA6-A1A9-4853-8E83-CE9019D5BEF4}" sibTransId="{A854BC2A-BFDB-4D49-85EC-63D61C15FF2F}"/>
    <dgm:cxn modelId="{FD6C1AE0-E721-4A76-B555-AC360D910A65}" type="presOf" srcId="{3732F4F4-BCC9-46DB-8935-0FB2363F28AE}" destId="{1F61CEA9-C4E0-4FDE-8CE7-C35105B68BDD}" srcOrd="0" destOrd="0" presId="urn:microsoft.com/office/officeart/2005/8/layout/vList2"/>
    <dgm:cxn modelId="{92AA981C-CA07-47F3-B1B8-08EF5F07B042}" type="presParOf" srcId="{3D265986-C8A0-4DBB-9C62-1F1ABA7FC79A}" destId="{328F6A51-B95B-4113-A761-6F452BCC6DF1}" srcOrd="0" destOrd="0" presId="urn:microsoft.com/office/officeart/2005/8/layout/vList2"/>
    <dgm:cxn modelId="{2207920E-5293-4EE7-B1C3-1FED0BC432DC}" type="presParOf" srcId="{3D265986-C8A0-4DBB-9C62-1F1ABA7FC79A}" destId="{2F536CD3-F5F0-412F-84D0-B21BE3B7150D}" srcOrd="1" destOrd="0" presId="urn:microsoft.com/office/officeart/2005/8/layout/vList2"/>
    <dgm:cxn modelId="{A6849BEF-CE86-4DC9-AA8D-5C4A2F26FE7D}" type="presParOf" srcId="{3D265986-C8A0-4DBB-9C62-1F1ABA7FC79A}" destId="{79A84F92-7104-4913-A8E1-5BA1834D711E}" srcOrd="2" destOrd="0" presId="urn:microsoft.com/office/officeart/2005/8/layout/vList2"/>
    <dgm:cxn modelId="{492FAE57-351E-43B2-865A-AB01B0249326}" type="presParOf" srcId="{3D265986-C8A0-4DBB-9C62-1F1ABA7FC79A}" destId="{E233E48F-3649-48A1-81C1-F60D443849B1}" srcOrd="3" destOrd="0" presId="urn:microsoft.com/office/officeart/2005/8/layout/vList2"/>
    <dgm:cxn modelId="{4A81A5D3-260A-4AC1-AD5C-73EB9465A6F8}" type="presParOf" srcId="{3D265986-C8A0-4DBB-9C62-1F1ABA7FC79A}" destId="{4C4C1CC7-C24D-486B-AB74-E7279407A0D8}" srcOrd="4" destOrd="0" presId="urn:microsoft.com/office/officeart/2005/8/layout/vList2"/>
    <dgm:cxn modelId="{F868D928-0E44-4709-93B3-C7092EFD9A22}" type="presParOf" srcId="{3D265986-C8A0-4DBB-9C62-1F1ABA7FC79A}" destId="{66067AB5-7188-4929-9AFC-D514689025CA}" srcOrd="5" destOrd="0" presId="urn:microsoft.com/office/officeart/2005/8/layout/vList2"/>
    <dgm:cxn modelId="{489135E5-412D-4013-BB27-96E861AE35F7}" type="presParOf" srcId="{3D265986-C8A0-4DBB-9C62-1F1ABA7FC79A}" destId="{1F61CEA9-C4E0-4FDE-8CE7-C35105B68BDD}" srcOrd="6" destOrd="0" presId="urn:microsoft.com/office/officeart/2005/8/layout/vList2"/>
    <dgm:cxn modelId="{556FC97B-73E8-4A39-AAEB-BF26ECF6D9B4}" type="presParOf" srcId="{3D265986-C8A0-4DBB-9C62-1F1ABA7FC79A}" destId="{2DAD4B1D-451E-4AF3-9A6F-640A8A3CF325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66E0080-DB69-4363-9446-59737C849E8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2E0555-805D-4590-B584-C53F03ABC25D}">
      <dgm:prSet custT="1"/>
      <dgm:spPr>
        <a:solidFill>
          <a:srgbClr val="C00000"/>
        </a:solidFill>
      </dgm:spPr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Ссылки</a:t>
          </a:r>
        </a:p>
      </dgm:t>
    </dgm:pt>
    <dgm:pt modelId="{2F5684A3-3842-434B-8FD9-63D517BA3140}" type="parTrans" cxnId="{FB313C6D-B20B-4EC1-869B-EB4778B6940F}">
      <dgm:prSet/>
      <dgm:spPr/>
      <dgm:t>
        <a:bodyPr/>
        <a:lstStyle/>
        <a:p>
          <a:endParaRPr lang="ru-RU"/>
        </a:p>
      </dgm:t>
    </dgm:pt>
    <dgm:pt modelId="{ED64D727-7BC0-4F1D-B3EB-B26272868C44}" type="sibTrans" cxnId="{FB313C6D-B20B-4EC1-869B-EB4778B6940F}">
      <dgm:prSet/>
      <dgm:spPr/>
      <dgm:t>
        <a:bodyPr/>
        <a:lstStyle/>
        <a:p>
          <a:endParaRPr lang="ru-RU"/>
        </a:p>
      </dgm:t>
    </dgm:pt>
    <dgm:pt modelId="{03098BD7-32D2-4AFA-B8A5-306EE42E2408}">
      <dgm:prSet custT="1"/>
      <dgm:spPr/>
      <dgm:t>
        <a:bodyPr/>
        <a:lstStyle/>
        <a:p>
          <a:pPr algn="l"/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hlinkClick xmlns:r="http://schemas.openxmlformats.org/officeDocument/2006/relationships" r:id="rId1"/>
            </a:rPr>
            <a:t>https://www.moex.com/a788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- регистрация 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клиентов участников</a:t>
          </a:r>
        </a:p>
      </dgm:t>
    </dgm:pt>
    <dgm:pt modelId="{0D8B7F34-DB5A-4DF6-AB0B-D65073DEDE76}" type="parTrans" cxnId="{F9B1B8CB-034D-4D30-9386-2A890C7D3875}">
      <dgm:prSet/>
      <dgm:spPr/>
      <dgm:t>
        <a:bodyPr/>
        <a:lstStyle/>
        <a:p>
          <a:endParaRPr lang="ru-RU"/>
        </a:p>
      </dgm:t>
    </dgm:pt>
    <dgm:pt modelId="{7AA61087-951F-4D8C-9B6B-CB73F7184212}" type="sibTrans" cxnId="{F9B1B8CB-034D-4D30-9386-2A890C7D3875}">
      <dgm:prSet/>
      <dgm:spPr/>
      <dgm:t>
        <a:bodyPr/>
        <a:lstStyle/>
        <a:p>
          <a:endParaRPr lang="ru-RU"/>
        </a:p>
      </dgm:t>
    </dgm:pt>
    <dgm:pt modelId="{78F78EBE-9073-41BE-A349-C7707880D00D}">
      <dgm:prSet custT="1"/>
      <dgm:spPr/>
      <dgm:t>
        <a:bodyPr/>
        <a:lstStyle/>
        <a:p>
          <a:pPr algn="l"/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hlinkClick xmlns:r="http://schemas.openxmlformats.org/officeDocument/2006/relationships" r:id="rId2"/>
            </a:rPr>
            <a:t>https://www.moex.com/s3016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- 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онлайн-регистрация участников на Срочном Рынке</a:t>
          </a:r>
        </a:p>
      </dgm:t>
    </dgm:pt>
    <dgm:pt modelId="{2F18E1DE-6380-4304-9C3A-986D57602745}" type="parTrans" cxnId="{3386C3E4-2E82-4CEB-AD90-19A85889D354}">
      <dgm:prSet/>
      <dgm:spPr/>
      <dgm:t>
        <a:bodyPr/>
        <a:lstStyle/>
        <a:p>
          <a:endParaRPr lang="ru-RU"/>
        </a:p>
      </dgm:t>
    </dgm:pt>
    <dgm:pt modelId="{79F9400A-5E3C-4D2C-89D6-8A67E084C9A4}" type="sibTrans" cxnId="{3386C3E4-2E82-4CEB-AD90-19A85889D354}">
      <dgm:prSet/>
      <dgm:spPr/>
      <dgm:t>
        <a:bodyPr/>
        <a:lstStyle/>
        <a:p>
          <a:endParaRPr lang="ru-RU"/>
        </a:p>
      </dgm:t>
    </dgm:pt>
    <dgm:pt modelId="{B2922499-6D7F-48DD-BC6C-1BA67718E5C5}">
      <dgm:prSet custT="1"/>
      <dgm:spPr/>
      <dgm:t>
        <a:bodyPr/>
        <a:lstStyle/>
        <a:p>
          <a:pPr algn="l"/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hlinkClick xmlns:r="http://schemas.openxmlformats.org/officeDocument/2006/relationships" r:id="rId3"/>
            </a:rPr>
            <a:t>https://www.moex.com/a3361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- 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информация для разработчиков</a:t>
          </a:r>
        </a:p>
      </dgm:t>
    </dgm:pt>
    <dgm:pt modelId="{511B5AEC-2680-46C7-B64C-3057A3816154}" type="parTrans" cxnId="{843E18A5-5655-48CC-A08E-FE97C99F988E}">
      <dgm:prSet/>
      <dgm:spPr/>
      <dgm:t>
        <a:bodyPr/>
        <a:lstStyle/>
        <a:p>
          <a:endParaRPr lang="ru-RU"/>
        </a:p>
      </dgm:t>
    </dgm:pt>
    <dgm:pt modelId="{714F3B62-069B-49E8-822E-7BA09D9F01C9}" type="sibTrans" cxnId="{843E18A5-5655-48CC-A08E-FE97C99F988E}">
      <dgm:prSet/>
      <dgm:spPr/>
      <dgm:t>
        <a:bodyPr/>
        <a:lstStyle/>
        <a:p>
          <a:endParaRPr lang="ru-RU"/>
        </a:p>
      </dgm:t>
    </dgm:pt>
    <dgm:pt modelId="{338035DE-FB22-4B95-A141-0403785DF798}">
      <dgm:prSet custT="1"/>
      <dgm:spPr>
        <a:solidFill>
          <a:srgbClr val="C00000"/>
        </a:solidFill>
      </dgm:spPr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Тестирование</a:t>
          </a:r>
        </a:p>
      </dgm:t>
    </dgm:pt>
    <dgm:pt modelId="{BEBB8A17-3427-49C0-8020-0CFD4D950CAF}" type="parTrans" cxnId="{84621338-4111-4F23-9DAE-7229EFBC0E1C}">
      <dgm:prSet/>
      <dgm:spPr/>
      <dgm:t>
        <a:bodyPr/>
        <a:lstStyle/>
        <a:p>
          <a:endParaRPr lang="ru-RU"/>
        </a:p>
      </dgm:t>
    </dgm:pt>
    <dgm:pt modelId="{45C9CBE2-CE45-441D-B4BD-4B561F7A0F9F}" type="sibTrans" cxnId="{84621338-4111-4F23-9DAE-7229EFBC0E1C}">
      <dgm:prSet/>
      <dgm:spPr/>
      <dgm:t>
        <a:bodyPr/>
        <a:lstStyle/>
        <a:p>
          <a:endParaRPr lang="ru-RU"/>
        </a:p>
      </dgm:t>
    </dgm:pt>
    <dgm:pt modelId="{2919FFBF-8C93-4157-8362-8C2A10792274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 тестовом полигоне имеется возможность протестировать онлайн-регистрацию. Пишите на 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hlinkClick xmlns:r="http://schemas.openxmlformats.org/officeDocument/2006/relationships" r:id="rId4"/>
            </a:rPr>
            <a:t>help@moex.com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!</a:t>
          </a:r>
          <a:endParaRPr lang="ru-RU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360D613-A05E-4F32-BFC4-3D54C6959342}" type="parTrans" cxnId="{8DB2B412-56B1-4A45-BEFC-CE0AF64D5257}">
      <dgm:prSet/>
      <dgm:spPr/>
      <dgm:t>
        <a:bodyPr/>
        <a:lstStyle/>
        <a:p>
          <a:endParaRPr lang="ru-RU"/>
        </a:p>
      </dgm:t>
    </dgm:pt>
    <dgm:pt modelId="{E9EFD566-5D25-479C-B9C2-5F8D4CB1E2C8}" type="sibTrans" cxnId="{8DB2B412-56B1-4A45-BEFC-CE0AF64D5257}">
      <dgm:prSet/>
      <dgm:spPr/>
      <dgm:t>
        <a:bodyPr/>
        <a:lstStyle/>
        <a:p>
          <a:endParaRPr lang="ru-RU"/>
        </a:p>
      </dgm:t>
    </dgm:pt>
    <dgm:pt modelId="{3D265986-C8A0-4DBB-9C62-1F1ABA7FC79A}" type="pres">
      <dgm:prSet presAssocID="{B66E0080-DB69-4363-9446-59737C849E8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619AFFA-FF95-4E8A-80FE-9C7DEA2C07FD}" type="pres">
      <dgm:prSet presAssocID="{4F2E0555-805D-4590-B584-C53F03ABC25D}" presName="parentText" presStyleLbl="node1" presStyleIdx="0" presStyleCnt="2" custScaleY="47079" custLinFactNeighborY="-3572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63B2E3-03B8-45ED-BEC8-200EF156472D}" type="pres">
      <dgm:prSet presAssocID="{4F2E0555-805D-4590-B584-C53F03ABC25D}" presName="childText" presStyleLbl="revTx" presStyleIdx="0" presStyleCnt="2" custLinFactNeighborX="-1250" custLinFactNeighborY="-279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B39F57-6C71-465F-AC54-12D5CFB2776B}" type="pres">
      <dgm:prSet presAssocID="{338035DE-FB22-4B95-A141-0403785DF798}" presName="parentText" presStyleLbl="node1" presStyleIdx="1" presStyleCnt="2" custScaleY="4418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68685E-B822-4E9D-9240-79C6762E1B8A}" type="pres">
      <dgm:prSet presAssocID="{338035DE-FB22-4B95-A141-0403785DF798}" presName="childText" presStyleLbl="revTx" presStyleIdx="1" presStyleCnt="2" custLinFactNeighborY="254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400D3F-192D-4BC8-9699-EF1BDCAE5EA9}" type="presOf" srcId="{2919FFBF-8C93-4157-8362-8C2A10792274}" destId="{A468685E-B822-4E9D-9240-79C6762E1B8A}" srcOrd="0" destOrd="0" presId="urn:microsoft.com/office/officeart/2005/8/layout/vList2"/>
    <dgm:cxn modelId="{3386C3E4-2E82-4CEB-AD90-19A85889D354}" srcId="{4F2E0555-805D-4590-B584-C53F03ABC25D}" destId="{78F78EBE-9073-41BE-A349-C7707880D00D}" srcOrd="1" destOrd="0" parTransId="{2F18E1DE-6380-4304-9C3A-986D57602745}" sibTransId="{79F9400A-5E3C-4D2C-89D6-8A67E084C9A4}"/>
    <dgm:cxn modelId="{27DC0BC6-2CD6-483B-BF1E-5574C5AA6B4D}" type="presOf" srcId="{4F2E0555-805D-4590-B584-C53F03ABC25D}" destId="{9619AFFA-FF95-4E8A-80FE-9C7DEA2C07FD}" srcOrd="0" destOrd="0" presId="urn:microsoft.com/office/officeart/2005/8/layout/vList2"/>
    <dgm:cxn modelId="{F9B1B8CB-034D-4D30-9386-2A890C7D3875}" srcId="{4F2E0555-805D-4590-B584-C53F03ABC25D}" destId="{03098BD7-32D2-4AFA-B8A5-306EE42E2408}" srcOrd="0" destOrd="0" parTransId="{0D8B7F34-DB5A-4DF6-AB0B-D65073DEDE76}" sibTransId="{7AA61087-951F-4D8C-9B6B-CB73F7184212}"/>
    <dgm:cxn modelId="{8DB2B412-56B1-4A45-BEFC-CE0AF64D5257}" srcId="{338035DE-FB22-4B95-A141-0403785DF798}" destId="{2919FFBF-8C93-4157-8362-8C2A10792274}" srcOrd="0" destOrd="0" parTransId="{D360D613-A05E-4F32-BFC4-3D54C6959342}" sibTransId="{E9EFD566-5D25-479C-B9C2-5F8D4CB1E2C8}"/>
    <dgm:cxn modelId="{C9CE0321-C455-452E-B6AB-5F61AB5C9DD4}" type="presOf" srcId="{338035DE-FB22-4B95-A141-0403785DF798}" destId="{28B39F57-6C71-465F-AC54-12D5CFB2776B}" srcOrd="0" destOrd="0" presId="urn:microsoft.com/office/officeart/2005/8/layout/vList2"/>
    <dgm:cxn modelId="{FB6D6C59-9C98-49D9-BE2A-C204A3E005EF}" type="presOf" srcId="{B2922499-6D7F-48DD-BC6C-1BA67718E5C5}" destId="{C763B2E3-03B8-45ED-BEC8-200EF156472D}" srcOrd="0" destOrd="2" presId="urn:microsoft.com/office/officeart/2005/8/layout/vList2"/>
    <dgm:cxn modelId="{10DA682D-AE28-4C32-BF7E-2559713E39E8}" type="presOf" srcId="{03098BD7-32D2-4AFA-B8A5-306EE42E2408}" destId="{C763B2E3-03B8-45ED-BEC8-200EF156472D}" srcOrd="0" destOrd="0" presId="urn:microsoft.com/office/officeart/2005/8/layout/vList2"/>
    <dgm:cxn modelId="{AA1AC7D7-6B8B-4018-9251-2B5366F2812C}" type="presOf" srcId="{B66E0080-DB69-4363-9446-59737C849E87}" destId="{3D265986-C8A0-4DBB-9C62-1F1ABA7FC79A}" srcOrd="0" destOrd="0" presId="urn:microsoft.com/office/officeart/2005/8/layout/vList2"/>
    <dgm:cxn modelId="{FB313C6D-B20B-4EC1-869B-EB4778B6940F}" srcId="{B66E0080-DB69-4363-9446-59737C849E87}" destId="{4F2E0555-805D-4590-B584-C53F03ABC25D}" srcOrd="0" destOrd="0" parTransId="{2F5684A3-3842-434B-8FD9-63D517BA3140}" sibTransId="{ED64D727-7BC0-4F1D-B3EB-B26272868C44}"/>
    <dgm:cxn modelId="{A30D4DBC-727C-42B7-A784-B68B6BC566CD}" type="presOf" srcId="{78F78EBE-9073-41BE-A349-C7707880D00D}" destId="{C763B2E3-03B8-45ED-BEC8-200EF156472D}" srcOrd="0" destOrd="1" presId="urn:microsoft.com/office/officeart/2005/8/layout/vList2"/>
    <dgm:cxn modelId="{843E18A5-5655-48CC-A08E-FE97C99F988E}" srcId="{4F2E0555-805D-4590-B584-C53F03ABC25D}" destId="{B2922499-6D7F-48DD-BC6C-1BA67718E5C5}" srcOrd="2" destOrd="0" parTransId="{511B5AEC-2680-46C7-B64C-3057A3816154}" sibTransId="{714F3B62-069B-49E8-822E-7BA09D9F01C9}"/>
    <dgm:cxn modelId="{84621338-4111-4F23-9DAE-7229EFBC0E1C}" srcId="{B66E0080-DB69-4363-9446-59737C849E87}" destId="{338035DE-FB22-4B95-A141-0403785DF798}" srcOrd="1" destOrd="0" parTransId="{BEBB8A17-3427-49C0-8020-0CFD4D950CAF}" sibTransId="{45C9CBE2-CE45-441D-B4BD-4B561F7A0F9F}"/>
    <dgm:cxn modelId="{2A3220F9-E4B6-4DE3-AABF-9FF3A30C470D}" type="presParOf" srcId="{3D265986-C8A0-4DBB-9C62-1F1ABA7FC79A}" destId="{9619AFFA-FF95-4E8A-80FE-9C7DEA2C07FD}" srcOrd="0" destOrd="0" presId="urn:microsoft.com/office/officeart/2005/8/layout/vList2"/>
    <dgm:cxn modelId="{7D336493-7B88-4C7B-8FE5-1507EC39A60D}" type="presParOf" srcId="{3D265986-C8A0-4DBB-9C62-1F1ABA7FC79A}" destId="{C763B2E3-03B8-45ED-BEC8-200EF156472D}" srcOrd="1" destOrd="0" presId="urn:microsoft.com/office/officeart/2005/8/layout/vList2"/>
    <dgm:cxn modelId="{531A314C-26B1-45A7-9EEB-274B42883EB0}" type="presParOf" srcId="{3D265986-C8A0-4DBB-9C62-1F1ABA7FC79A}" destId="{28B39F57-6C71-465F-AC54-12D5CFB2776B}" srcOrd="2" destOrd="0" presId="urn:microsoft.com/office/officeart/2005/8/layout/vList2"/>
    <dgm:cxn modelId="{741B420D-8A59-4CC4-8C10-C55EAA6FEFB9}" type="presParOf" srcId="{3D265986-C8A0-4DBB-9C62-1F1ABA7FC79A}" destId="{A468685E-B822-4E9D-9240-79C6762E1B8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6E0080-DB69-4363-9446-59737C849E87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</dgm:pt>
    <dgm:pt modelId="{4ABE8FF4-3C2D-45A7-8BF0-F2BF62019DA5}">
      <dgm:prSet/>
      <dgm:spPr>
        <a:solidFill>
          <a:srgbClr val="C00000"/>
        </a:solidFill>
      </dgm:spPr>
      <dgm:t>
        <a:bodyPr/>
        <a:lstStyle/>
        <a:p>
          <a:r>
            <a: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Генерация 7КК</a:t>
          </a:r>
        </a:p>
      </dgm:t>
    </dgm:pt>
    <dgm:pt modelId="{D0928378-2504-428C-888C-CCCC5977CED1}" type="parTrans" cxnId="{1E957869-2AB9-42CC-A386-0D92A6521143}">
      <dgm:prSet/>
      <dgm:spPr/>
      <dgm:t>
        <a:bodyPr/>
        <a:lstStyle/>
        <a:p>
          <a:endParaRPr lang="ru-RU"/>
        </a:p>
      </dgm:t>
    </dgm:pt>
    <dgm:pt modelId="{16809C9A-ED41-4FD2-8512-376EC9938B18}" type="sibTrans" cxnId="{1E957869-2AB9-42CC-A386-0D92A6521143}">
      <dgm:prSet/>
      <dgm:spPr/>
      <dgm:t>
        <a:bodyPr/>
        <a:lstStyle/>
        <a:p>
          <a:endParaRPr lang="ru-RU"/>
        </a:p>
      </dgm:t>
    </dgm:pt>
    <dgm:pt modelId="{9013A1FE-3024-4AB8-9496-71981D873426}">
      <dgm:prSet/>
      <dgm:spPr>
        <a:solidFill>
          <a:srgbClr val="C00000"/>
        </a:solidFill>
      </dgm:spPr>
      <dgm:t>
        <a:bodyPr/>
        <a:lstStyle/>
        <a:p>
          <a:r>
            <a: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Подача заявления на регистрацию</a:t>
          </a:r>
        </a:p>
      </dgm:t>
    </dgm:pt>
    <dgm:pt modelId="{47315160-C539-4C76-B07A-175EA36AEFEF}" type="parTrans" cxnId="{9EA105B2-B5CF-4058-8BA9-933222685C91}">
      <dgm:prSet/>
      <dgm:spPr/>
      <dgm:t>
        <a:bodyPr/>
        <a:lstStyle/>
        <a:p>
          <a:endParaRPr lang="ru-RU"/>
        </a:p>
      </dgm:t>
    </dgm:pt>
    <dgm:pt modelId="{EDEE7E48-9074-46FF-8337-B44E12C360B4}" type="sibTrans" cxnId="{9EA105B2-B5CF-4058-8BA9-933222685C91}">
      <dgm:prSet/>
      <dgm:spPr/>
      <dgm:t>
        <a:bodyPr/>
        <a:lstStyle/>
        <a:p>
          <a:endParaRPr lang="ru-RU"/>
        </a:p>
      </dgm:t>
    </dgm:pt>
    <dgm:pt modelId="{4889F6F3-55FC-4BD3-8DB9-CD1222DC4C10}">
      <dgm:prSet/>
      <dgm:spPr>
        <a:solidFill>
          <a:srgbClr val="C00000"/>
        </a:solidFill>
      </dgm:spPr>
      <dgm:t>
        <a:bodyPr/>
        <a:lstStyle/>
        <a:p>
          <a:r>
            <a: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Наступление новой торговой сессии</a:t>
          </a:r>
        </a:p>
      </dgm:t>
    </dgm:pt>
    <dgm:pt modelId="{FC840657-6D3E-49EF-B50C-ED204C3481BF}" type="parTrans" cxnId="{C321CFF1-B48A-4C6C-BFEC-DA19ED841EDF}">
      <dgm:prSet/>
      <dgm:spPr/>
      <dgm:t>
        <a:bodyPr/>
        <a:lstStyle/>
        <a:p>
          <a:endParaRPr lang="ru-RU"/>
        </a:p>
      </dgm:t>
    </dgm:pt>
    <dgm:pt modelId="{F02955D3-E8B4-49A0-8F82-ED89B9861316}" type="sibTrans" cxnId="{C321CFF1-B48A-4C6C-BFEC-DA19ED841EDF}">
      <dgm:prSet/>
      <dgm:spPr/>
      <dgm:t>
        <a:bodyPr/>
        <a:lstStyle/>
        <a:p>
          <a:endParaRPr lang="ru-RU"/>
        </a:p>
      </dgm:t>
    </dgm:pt>
    <dgm:pt modelId="{A30ACAA8-2052-4DC2-94F4-A7E2670499E0}">
      <dgm:prSet/>
      <dgm:spPr>
        <a:solidFill>
          <a:srgbClr val="C00000"/>
        </a:solidFill>
      </dgm:spPr>
      <dgm:t>
        <a:bodyPr/>
        <a:lstStyle/>
        <a:p>
          <a:r>
            <a: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Видимость 7КК в системе</a:t>
          </a:r>
        </a:p>
      </dgm:t>
    </dgm:pt>
    <dgm:pt modelId="{518A893C-EAAC-4D69-B3CB-63FB3FD5690B}" type="parTrans" cxnId="{130D01C0-E38B-457D-BEE3-35E4BE19A194}">
      <dgm:prSet/>
      <dgm:spPr/>
      <dgm:t>
        <a:bodyPr/>
        <a:lstStyle/>
        <a:p>
          <a:endParaRPr lang="ru-RU"/>
        </a:p>
      </dgm:t>
    </dgm:pt>
    <dgm:pt modelId="{982C3CA4-1F55-4B39-B0AD-A2545E701480}" type="sibTrans" cxnId="{130D01C0-E38B-457D-BEE3-35E4BE19A194}">
      <dgm:prSet/>
      <dgm:spPr/>
      <dgm:t>
        <a:bodyPr/>
        <a:lstStyle/>
        <a:p>
          <a:endParaRPr lang="ru-RU"/>
        </a:p>
      </dgm:t>
    </dgm:pt>
    <dgm:pt modelId="{CA8FAF88-B43B-49BD-B470-EDF027BC3025}">
      <dgm:prSet/>
      <dgm:spPr/>
      <dgm:t>
        <a:bodyPr/>
        <a:lstStyle/>
        <a:p>
          <a:r>
            <a: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7КК генерируется внутри систем участника</a:t>
          </a:r>
        </a:p>
      </dgm:t>
    </dgm:pt>
    <dgm:pt modelId="{539D4222-54D2-49A1-8B3F-FE6B06B799F2}" type="parTrans" cxnId="{EF6842E1-A36D-454D-A325-A0C8179A65EB}">
      <dgm:prSet/>
      <dgm:spPr/>
      <dgm:t>
        <a:bodyPr/>
        <a:lstStyle/>
        <a:p>
          <a:endParaRPr lang="ru-RU"/>
        </a:p>
      </dgm:t>
    </dgm:pt>
    <dgm:pt modelId="{D6255303-58E5-4432-B28F-74878A602829}" type="sibTrans" cxnId="{EF6842E1-A36D-454D-A325-A0C8179A65EB}">
      <dgm:prSet/>
      <dgm:spPr/>
      <dgm:t>
        <a:bodyPr/>
        <a:lstStyle/>
        <a:p>
          <a:endParaRPr lang="ru-RU"/>
        </a:p>
      </dgm:t>
    </dgm:pt>
    <dgm:pt modelId="{8E6E3873-BBE4-40D9-BD24-65F38E168CB1}">
      <dgm:prSet/>
      <dgm:spPr/>
      <dgm:t>
        <a:bodyPr/>
        <a:lstStyle/>
        <a:p>
          <a:r>
            <a: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Логика генерации </a:t>
          </a:r>
          <a:r>
            <a: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и </a:t>
          </a:r>
          <a:r>
            <a: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алфавит 7КК сложились исторически</a:t>
          </a:r>
        </a:p>
      </dgm:t>
    </dgm:pt>
    <dgm:pt modelId="{29D25BAD-9BC1-40D5-8FDF-BFF7B55DADDB}" type="parTrans" cxnId="{04E96776-A164-4FF3-85E2-1467DD8514E0}">
      <dgm:prSet/>
      <dgm:spPr/>
      <dgm:t>
        <a:bodyPr/>
        <a:lstStyle/>
        <a:p>
          <a:endParaRPr lang="ru-RU"/>
        </a:p>
      </dgm:t>
    </dgm:pt>
    <dgm:pt modelId="{50F8D8D2-2510-42F4-A69B-CA4F94E89F22}" type="sibTrans" cxnId="{04E96776-A164-4FF3-85E2-1467DD8514E0}">
      <dgm:prSet/>
      <dgm:spPr/>
      <dgm:t>
        <a:bodyPr/>
        <a:lstStyle/>
        <a:p>
          <a:endParaRPr lang="ru-RU"/>
        </a:p>
      </dgm:t>
    </dgm:pt>
    <dgm:pt modelId="{9EB11C81-C615-49C7-B60F-014F57AEAC23}">
      <dgm:prSet/>
      <dgm:spPr/>
      <dgm:t>
        <a:bodyPr/>
        <a:lstStyle/>
        <a:p>
          <a:r>
            <a: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Заявка через ЭДО</a:t>
          </a:r>
        </a:p>
      </dgm:t>
    </dgm:pt>
    <dgm:pt modelId="{3D691424-AA44-4AF9-BDB8-731E4EF35DDD}" type="parTrans" cxnId="{3C67A1F3-0AB8-4EF9-BB27-4C8EFECCF2F6}">
      <dgm:prSet/>
      <dgm:spPr/>
      <dgm:t>
        <a:bodyPr/>
        <a:lstStyle/>
        <a:p>
          <a:endParaRPr lang="ru-RU"/>
        </a:p>
      </dgm:t>
    </dgm:pt>
    <dgm:pt modelId="{EF395839-A01E-41BF-A567-3BFD39719288}" type="sibTrans" cxnId="{3C67A1F3-0AB8-4EF9-BB27-4C8EFECCF2F6}">
      <dgm:prSet/>
      <dgm:spPr/>
      <dgm:t>
        <a:bodyPr/>
        <a:lstStyle/>
        <a:p>
          <a:endParaRPr lang="ru-RU"/>
        </a:p>
      </dgm:t>
    </dgm:pt>
    <dgm:pt modelId="{D8EA3255-284A-4D6C-A773-1776610354F7}">
      <dgm:prSet/>
      <dgm:spPr/>
      <dgm:t>
        <a:bodyPr/>
        <a:lstStyle/>
        <a:p>
          <a:r>
            <a: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Письменное заявление</a:t>
          </a:r>
        </a:p>
      </dgm:t>
    </dgm:pt>
    <dgm:pt modelId="{83757A2F-4726-4501-BDCA-5410E7818646}" type="parTrans" cxnId="{FBB292D4-AFE0-4F18-B6BD-4CE86691A20A}">
      <dgm:prSet/>
      <dgm:spPr/>
      <dgm:t>
        <a:bodyPr/>
        <a:lstStyle/>
        <a:p>
          <a:endParaRPr lang="ru-RU"/>
        </a:p>
      </dgm:t>
    </dgm:pt>
    <dgm:pt modelId="{62DE4C67-9337-4DB0-A9DE-F2443015260A}" type="sibTrans" cxnId="{FBB292D4-AFE0-4F18-B6BD-4CE86691A20A}">
      <dgm:prSet/>
      <dgm:spPr/>
      <dgm:t>
        <a:bodyPr/>
        <a:lstStyle/>
        <a:p>
          <a:endParaRPr lang="ru-RU"/>
        </a:p>
      </dgm:t>
    </dgm:pt>
    <dgm:pt modelId="{F6040403-43D0-4C14-A189-F2923D2E2A34}">
      <dgm:prSet/>
      <dgm:spPr/>
      <dgm:t>
        <a:bodyPr/>
        <a:lstStyle/>
        <a:p>
          <a:r>
            <a: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Заявка через </a:t>
          </a:r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WEB-</a:t>
          </a:r>
          <a:r>
            <a: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сервис</a:t>
          </a:r>
        </a:p>
      </dgm:t>
    </dgm:pt>
    <dgm:pt modelId="{7C43FC6F-167C-4D6D-B0D0-0485911A6457}" type="parTrans" cxnId="{387C317E-110D-4B16-85E3-24370931C393}">
      <dgm:prSet/>
      <dgm:spPr/>
      <dgm:t>
        <a:bodyPr/>
        <a:lstStyle/>
        <a:p>
          <a:endParaRPr lang="ru-RU"/>
        </a:p>
      </dgm:t>
    </dgm:pt>
    <dgm:pt modelId="{FBA5EC30-0886-450E-A1F4-39E810338615}" type="sibTrans" cxnId="{387C317E-110D-4B16-85E3-24370931C393}">
      <dgm:prSet/>
      <dgm:spPr/>
      <dgm:t>
        <a:bodyPr/>
        <a:lstStyle/>
        <a:p>
          <a:endParaRPr lang="ru-RU"/>
        </a:p>
      </dgm:t>
    </dgm:pt>
    <dgm:pt modelId="{E8A34A0B-2CA0-4568-825A-45BFF246A326}">
      <dgm:prSet/>
      <dgm:spPr/>
      <dgm:t>
        <a:bodyPr/>
        <a:lstStyle/>
        <a:p>
          <a:r>
            <a: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Новая сессия – точка закачки новых справочников в систему</a:t>
          </a:r>
        </a:p>
      </dgm:t>
    </dgm:pt>
    <dgm:pt modelId="{33560D88-88E4-4714-A171-BE32F125B2FF}" type="parTrans" cxnId="{D92CD7AB-6103-4F3F-BEC4-2F202680AA2F}">
      <dgm:prSet/>
      <dgm:spPr/>
      <dgm:t>
        <a:bodyPr/>
        <a:lstStyle/>
        <a:p>
          <a:endParaRPr lang="ru-RU"/>
        </a:p>
      </dgm:t>
    </dgm:pt>
    <dgm:pt modelId="{F12396BA-0CA6-4BED-B7A6-3A47B4906BE8}" type="sibTrans" cxnId="{D92CD7AB-6103-4F3F-BEC4-2F202680AA2F}">
      <dgm:prSet/>
      <dgm:spPr/>
      <dgm:t>
        <a:bodyPr/>
        <a:lstStyle/>
        <a:p>
          <a:endParaRPr lang="ru-RU"/>
        </a:p>
      </dgm:t>
    </dgm:pt>
    <dgm:pt modelId="{1F5E74C2-2F35-42F1-9911-00CE23DF9860}">
      <dgm:prSet/>
      <dgm:spPr/>
      <dgm:t>
        <a:bodyPr/>
        <a:lstStyle/>
        <a:p>
          <a:r>
            <a: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До новой сессии поданный 7КК нигде не фигурирует</a:t>
          </a:r>
        </a:p>
      </dgm:t>
    </dgm:pt>
    <dgm:pt modelId="{801ED662-6F65-4FC9-8FA5-B445FE48C7B8}" type="parTrans" cxnId="{C0ECD0B1-C9BF-4BDD-98AC-DD7D85360FDB}">
      <dgm:prSet/>
      <dgm:spPr/>
      <dgm:t>
        <a:bodyPr/>
        <a:lstStyle/>
        <a:p>
          <a:endParaRPr lang="ru-RU"/>
        </a:p>
      </dgm:t>
    </dgm:pt>
    <dgm:pt modelId="{EEDCDF88-40E2-458F-BC32-90CD2D4A3748}" type="sibTrans" cxnId="{C0ECD0B1-C9BF-4BDD-98AC-DD7D85360FDB}">
      <dgm:prSet/>
      <dgm:spPr/>
      <dgm:t>
        <a:bodyPr/>
        <a:lstStyle/>
        <a:p>
          <a:endParaRPr lang="ru-RU"/>
        </a:p>
      </dgm:t>
    </dgm:pt>
    <dgm:pt modelId="{933C9D1F-F595-48CB-9DC7-2EF40BF25E3E}">
      <dgm:prSet/>
      <dgm:spPr>
        <a:solidFill>
          <a:srgbClr val="CE1126"/>
        </a:solidFill>
      </dgm:spPr>
      <dgm:t>
        <a:bodyPr/>
        <a:lstStyle/>
        <a:p>
          <a:r>
            <a: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Конфигурирование параметров клиента</a:t>
          </a:r>
        </a:p>
      </dgm:t>
    </dgm:pt>
    <dgm:pt modelId="{57BEA4A6-9579-4240-B41B-F938022E7285}" type="parTrans" cxnId="{0546B802-FACC-43F2-B927-49461820F56E}">
      <dgm:prSet/>
      <dgm:spPr/>
      <dgm:t>
        <a:bodyPr/>
        <a:lstStyle/>
        <a:p>
          <a:endParaRPr lang="ru-RU"/>
        </a:p>
      </dgm:t>
    </dgm:pt>
    <dgm:pt modelId="{8380EE36-C45F-40DF-8A3A-2FB12C3B244E}" type="sibTrans" cxnId="{0546B802-FACC-43F2-B927-49461820F56E}">
      <dgm:prSet/>
      <dgm:spPr/>
      <dgm:t>
        <a:bodyPr/>
        <a:lstStyle/>
        <a:p>
          <a:endParaRPr lang="ru-RU"/>
        </a:p>
      </dgm:t>
    </dgm:pt>
    <dgm:pt modelId="{9001B14C-6EBC-4419-8CBC-6D38BD58AA98}">
      <dgm:prSet/>
      <dgm:spPr/>
      <dgm:t>
        <a:bodyPr/>
        <a:lstStyle/>
        <a:p>
          <a:r>
            <a: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Лимиты</a:t>
          </a:r>
        </a:p>
      </dgm:t>
    </dgm:pt>
    <dgm:pt modelId="{9E62D640-B57D-4472-8E08-8ACB62B28CBE}" type="parTrans" cxnId="{4B5EB003-BAD0-496D-86E3-E4E7A0CF55BC}">
      <dgm:prSet/>
      <dgm:spPr/>
      <dgm:t>
        <a:bodyPr/>
        <a:lstStyle/>
        <a:p>
          <a:endParaRPr lang="ru-RU"/>
        </a:p>
      </dgm:t>
    </dgm:pt>
    <dgm:pt modelId="{200AE56F-8D08-4CA6-9CD6-7FD8CE767388}" type="sibTrans" cxnId="{4B5EB003-BAD0-496D-86E3-E4E7A0CF55BC}">
      <dgm:prSet/>
      <dgm:spPr/>
      <dgm:t>
        <a:bodyPr/>
        <a:lstStyle/>
        <a:p>
          <a:endParaRPr lang="ru-RU"/>
        </a:p>
      </dgm:t>
    </dgm:pt>
    <dgm:pt modelId="{6CAF0587-182F-4468-AC60-EB3F7DE58EEC}">
      <dgm:prSet/>
      <dgm:spPr/>
      <dgm:t>
        <a:bodyPr/>
        <a:lstStyle/>
        <a:p>
          <a:r>
            <a: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Запреты</a:t>
          </a:r>
        </a:p>
      </dgm:t>
    </dgm:pt>
    <dgm:pt modelId="{E5CCA1C4-0A46-48A5-80CA-C8B6327612FB}" type="parTrans" cxnId="{806E3338-C207-4CA8-B37A-A7B01B0AC6B7}">
      <dgm:prSet/>
      <dgm:spPr/>
      <dgm:t>
        <a:bodyPr/>
        <a:lstStyle/>
        <a:p>
          <a:endParaRPr lang="ru-RU"/>
        </a:p>
      </dgm:t>
    </dgm:pt>
    <dgm:pt modelId="{CB2C9070-21A6-4D5D-8F73-6591594257A7}" type="sibTrans" cxnId="{806E3338-C207-4CA8-B37A-A7B01B0AC6B7}">
      <dgm:prSet/>
      <dgm:spPr/>
      <dgm:t>
        <a:bodyPr/>
        <a:lstStyle/>
        <a:p>
          <a:endParaRPr lang="ru-RU"/>
        </a:p>
      </dgm:t>
    </dgm:pt>
    <dgm:pt modelId="{BBEA45DE-7F27-4865-BF01-6F87CF26988F}">
      <dgm:prSet/>
      <dgm:spPr/>
      <dgm:t>
        <a:bodyPr/>
        <a:lstStyle/>
        <a:p>
          <a:r>
            <a: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Риск-параметры</a:t>
          </a:r>
        </a:p>
      </dgm:t>
    </dgm:pt>
    <dgm:pt modelId="{A40B25E2-390F-430F-8505-6A6D832ED417}" type="parTrans" cxnId="{EFB9C491-A282-41CE-B5C3-2A7A8AA6FDCE}">
      <dgm:prSet/>
      <dgm:spPr/>
      <dgm:t>
        <a:bodyPr/>
        <a:lstStyle/>
        <a:p>
          <a:endParaRPr lang="ru-RU"/>
        </a:p>
      </dgm:t>
    </dgm:pt>
    <dgm:pt modelId="{99FCF40A-377F-4EB9-8A7A-7F046181BCA3}" type="sibTrans" cxnId="{EFB9C491-A282-41CE-B5C3-2A7A8AA6FDCE}">
      <dgm:prSet/>
      <dgm:spPr/>
      <dgm:t>
        <a:bodyPr/>
        <a:lstStyle/>
        <a:p>
          <a:endParaRPr lang="ru-RU"/>
        </a:p>
      </dgm:t>
    </dgm:pt>
    <dgm:pt modelId="{10E7D8C4-D057-44C9-8597-023CED71B2A4}" type="pres">
      <dgm:prSet presAssocID="{B66E0080-DB69-4363-9446-59737C849E87}" presName="Name0" presStyleCnt="0">
        <dgm:presLayoutVars>
          <dgm:dir/>
          <dgm:animLvl val="lvl"/>
          <dgm:resizeHandles val="exact"/>
        </dgm:presLayoutVars>
      </dgm:prSet>
      <dgm:spPr/>
    </dgm:pt>
    <dgm:pt modelId="{64776480-D0C6-4FE0-909B-4455BF9CBE32}" type="pres">
      <dgm:prSet presAssocID="{933C9D1F-F595-48CB-9DC7-2EF40BF25E3E}" presName="boxAndChildren" presStyleCnt="0"/>
      <dgm:spPr/>
    </dgm:pt>
    <dgm:pt modelId="{E69DFDF6-92B2-4881-88A7-D277F459ACC1}" type="pres">
      <dgm:prSet presAssocID="{933C9D1F-F595-48CB-9DC7-2EF40BF25E3E}" presName="parentTextBox" presStyleLbl="node1" presStyleIdx="0" presStyleCnt="5"/>
      <dgm:spPr/>
      <dgm:t>
        <a:bodyPr/>
        <a:lstStyle/>
        <a:p>
          <a:endParaRPr lang="ru-RU"/>
        </a:p>
      </dgm:t>
    </dgm:pt>
    <dgm:pt modelId="{4386990E-B731-4B8E-8501-90DB87AD927B}" type="pres">
      <dgm:prSet presAssocID="{933C9D1F-F595-48CB-9DC7-2EF40BF25E3E}" presName="entireBox" presStyleLbl="node1" presStyleIdx="0" presStyleCnt="5"/>
      <dgm:spPr/>
      <dgm:t>
        <a:bodyPr/>
        <a:lstStyle/>
        <a:p>
          <a:endParaRPr lang="ru-RU"/>
        </a:p>
      </dgm:t>
    </dgm:pt>
    <dgm:pt modelId="{C3107753-1449-4DB4-94BA-ADA61705CEC9}" type="pres">
      <dgm:prSet presAssocID="{933C9D1F-F595-48CB-9DC7-2EF40BF25E3E}" presName="descendantBox" presStyleCnt="0"/>
      <dgm:spPr/>
    </dgm:pt>
    <dgm:pt modelId="{EEE272EE-D422-48A1-96CE-5B17C0D0973A}" type="pres">
      <dgm:prSet presAssocID="{9001B14C-6EBC-4419-8CBC-6D38BD58AA98}" presName="childTextBox" presStyleLbl="fgAccFollowNode1" presStyleIdx="0" presStyleCnt="10" custScaleX="949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9846D-8E40-44B7-BDEB-6FA81A727A38}" type="pres">
      <dgm:prSet presAssocID="{6CAF0587-182F-4468-AC60-EB3F7DE58EEC}" presName="childTextBox" presStyleLbl="fgAccFollowNode1" presStyleIdx="1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552BBE-A114-4774-9D38-28FF74D8B64E}" type="pres">
      <dgm:prSet presAssocID="{BBEA45DE-7F27-4865-BF01-6F87CF26988F}" presName="childTextBox" presStyleLbl="fgAccFollowNode1" presStyleIdx="2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FFCC3E-725D-4315-A43A-C8483CBFDBF2}" type="pres">
      <dgm:prSet presAssocID="{982C3CA4-1F55-4B39-B0AD-A2545E701480}" presName="sp" presStyleCnt="0"/>
      <dgm:spPr/>
    </dgm:pt>
    <dgm:pt modelId="{A3902112-6B1E-4EDA-A720-E90B94BAB3F1}" type="pres">
      <dgm:prSet presAssocID="{A30ACAA8-2052-4DC2-94F4-A7E2670499E0}" presName="arrowAndChildren" presStyleCnt="0"/>
      <dgm:spPr/>
    </dgm:pt>
    <dgm:pt modelId="{608ED03A-C22A-44F1-ACD6-275307CDFA72}" type="pres">
      <dgm:prSet presAssocID="{A30ACAA8-2052-4DC2-94F4-A7E2670499E0}" presName="parentTextArrow" presStyleLbl="node1" presStyleIdx="1" presStyleCnt="5" custScaleY="74893"/>
      <dgm:spPr/>
      <dgm:t>
        <a:bodyPr/>
        <a:lstStyle/>
        <a:p>
          <a:endParaRPr lang="ru-RU"/>
        </a:p>
      </dgm:t>
    </dgm:pt>
    <dgm:pt modelId="{BE26D7F9-1CD9-4CB1-A912-B3F16F509E96}" type="pres">
      <dgm:prSet presAssocID="{F02955D3-E8B4-49A0-8F82-ED89B9861316}" presName="sp" presStyleCnt="0"/>
      <dgm:spPr/>
    </dgm:pt>
    <dgm:pt modelId="{843442D2-3573-46FD-ACFE-DC9F86B8544A}" type="pres">
      <dgm:prSet presAssocID="{4889F6F3-55FC-4BD3-8DB9-CD1222DC4C10}" presName="arrowAndChildren" presStyleCnt="0"/>
      <dgm:spPr/>
    </dgm:pt>
    <dgm:pt modelId="{62C43091-4948-4767-815F-D095FADC820D}" type="pres">
      <dgm:prSet presAssocID="{4889F6F3-55FC-4BD3-8DB9-CD1222DC4C10}" presName="parentTextArrow" presStyleLbl="node1" presStyleIdx="1" presStyleCnt="5"/>
      <dgm:spPr/>
      <dgm:t>
        <a:bodyPr/>
        <a:lstStyle/>
        <a:p>
          <a:endParaRPr lang="ru-RU"/>
        </a:p>
      </dgm:t>
    </dgm:pt>
    <dgm:pt modelId="{D4D9DBB5-FD19-4CF8-AD16-E968DE1E33DC}" type="pres">
      <dgm:prSet presAssocID="{4889F6F3-55FC-4BD3-8DB9-CD1222DC4C10}" presName="arrow" presStyleLbl="node1" presStyleIdx="2" presStyleCnt="5" custLinFactNeighborY="457"/>
      <dgm:spPr/>
      <dgm:t>
        <a:bodyPr/>
        <a:lstStyle/>
        <a:p>
          <a:endParaRPr lang="ru-RU"/>
        </a:p>
      </dgm:t>
    </dgm:pt>
    <dgm:pt modelId="{555F3B5B-B361-422E-9B8C-E0101DC9A1FB}" type="pres">
      <dgm:prSet presAssocID="{4889F6F3-55FC-4BD3-8DB9-CD1222DC4C10}" presName="descendantArrow" presStyleCnt="0"/>
      <dgm:spPr/>
    </dgm:pt>
    <dgm:pt modelId="{AA0539DC-0F54-4BE0-894C-0D20B40C0281}" type="pres">
      <dgm:prSet presAssocID="{E8A34A0B-2CA0-4568-825A-45BFF246A326}" presName="childTextArrow" presStyleLbl="fgAccFollowNode1" presStyleIdx="3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1A580E-024A-4D24-8ABE-16EE05027AD2}" type="pres">
      <dgm:prSet presAssocID="{1F5E74C2-2F35-42F1-9911-00CE23DF9860}" presName="childTextArrow" presStyleLbl="fgAccFollowNode1" presStyleIdx="4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6402B4-C128-41CD-91EF-A3B00818EBB3}" type="pres">
      <dgm:prSet presAssocID="{EDEE7E48-9074-46FF-8337-B44E12C360B4}" presName="sp" presStyleCnt="0"/>
      <dgm:spPr/>
    </dgm:pt>
    <dgm:pt modelId="{98BBF699-86EE-4875-B744-A8E4C98B396F}" type="pres">
      <dgm:prSet presAssocID="{9013A1FE-3024-4AB8-9496-71981D873426}" presName="arrowAndChildren" presStyleCnt="0"/>
      <dgm:spPr/>
    </dgm:pt>
    <dgm:pt modelId="{78423427-E186-4359-ACA5-957F0D3F7559}" type="pres">
      <dgm:prSet presAssocID="{9013A1FE-3024-4AB8-9496-71981D873426}" presName="parentTextArrow" presStyleLbl="node1" presStyleIdx="2" presStyleCnt="5"/>
      <dgm:spPr/>
      <dgm:t>
        <a:bodyPr/>
        <a:lstStyle/>
        <a:p>
          <a:endParaRPr lang="ru-RU"/>
        </a:p>
      </dgm:t>
    </dgm:pt>
    <dgm:pt modelId="{977F1258-A541-4FCC-B35F-E62CF0A1B857}" type="pres">
      <dgm:prSet presAssocID="{9013A1FE-3024-4AB8-9496-71981D873426}" presName="arrow" presStyleLbl="node1" presStyleIdx="3" presStyleCnt="5"/>
      <dgm:spPr/>
      <dgm:t>
        <a:bodyPr/>
        <a:lstStyle/>
        <a:p>
          <a:endParaRPr lang="ru-RU"/>
        </a:p>
      </dgm:t>
    </dgm:pt>
    <dgm:pt modelId="{EBE7FDB9-CB3A-4FD8-945B-0CDF4AE55D71}" type="pres">
      <dgm:prSet presAssocID="{9013A1FE-3024-4AB8-9496-71981D873426}" presName="descendantArrow" presStyleCnt="0"/>
      <dgm:spPr/>
    </dgm:pt>
    <dgm:pt modelId="{BA828ABD-9630-4F1A-B536-ECB4198E5C77}" type="pres">
      <dgm:prSet presAssocID="{D8EA3255-284A-4D6C-A773-1776610354F7}" presName="childTextArrow" presStyleLbl="fgAccFollowNode1" presStyleIdx="5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6435A3-F70A-4DC4-BBA3-CC34BED0454B}" type="pres">
      <dgm:prSet presAssocID="{9EB11C81-C615-49C7-B60F-014F57AEAC23}" presName="childTextArrow" presStyleLbl="fgAccFollowNode1" presStyleIdx="6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5BED35-F680-4DE3-9E07-65B599488A94}" type="pres">
      <dgm:prSet presAssocID="{F6040403-43D0-4C14-A189-F2923D2E2A34}" presName="childTextArrow" presStyleLbl="fgAccFollowNode1" presStyleIdx="7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EC922D-29A7-4DD3-B92E-08E46D63C5AE}" type="pres">
      <dgm:prSet presAssocID="{16809C9A-ED41-4FD2-8512-376EC9938B18}" presName="sp" presStyleCnt="0"/>
      <dgm:spPr/>
    </dgm:pt>
    <dgm:pt modelId="{6DB62E3F-4D3E-48C8-8684-87A7C11DD31B}" type="pres">
      <dgm:prSet presAssocID="{4ABE8FF4-3C2D-45A7-8BF0-F2BF62019DA5}" presName="arrowAndChildren" presStyleCnt="0"/>
      <dgm:spPr/>
    </dgm:pt>
    <dgm:pt modelId="{1FDD191B-0046-4C72-A258-07D1841AF195}" type="pres">
      <dgm:prSet presAssocID="{4ABE8FF4-3C2D-45A7-8BF0-F2BF62019DA5}" presName="parentTextArrow" presStyleLbl="node1" presStyleIdx="3" presStyleCnt="5"/>
      <dgm:spPr/>
      <dgm:t>
        <a:bodyPr/>
        <a:lstStyle/>
        <a:p>
          <a:endParaRPr lang="ru-RU"/>
        </a:p>
      </dgm:t>
    </dgm:pt>
    <dgm:pt modelId="{B21CDC8B-F4FA-4ADB-9887-A9E4EDB3D707}" type="pres">
      <dgm:prSet presAssocID="{4ABE8FF4-3C2D-45A7-8BF0-F2BF62019DA5}" presName="arrow" presStyleLbl="node1" presStyleIdx="4" presStyleCnt="5"/>
      <dgm:spPr/>
      <dgm:t>
        <a:bodyPr/>
        <a:lstStyle/>
        <a:p>
          <a:endParaRPr lang="ru-RU"/>
        </a:p>
      </dgm:t>
    </dgm:pt>
    <dgm:pt modelId="{81B0842D-52A4-49AA-B7A3-969C350A49D3}" type="pres">
      <dgm:prSet presAssocID="{4ABE8FF4-3C2D-45A7-8BF0-F2BF62019DA5}" presName="descendantArrow" presStyleCnt="0"/>
      <dgm:spPr/>
    </dgm:pt>
    <dgm:pt modelId="{4757E6B0-DF24-462F-BE9A-5714A537E806}" type="pres">
      <dgm:prSet presAssocID="{CA8FAF88-B43B-49BD-B470-EDF027BC3025}" presName="childTextArrow" presStyleLbl="fgAccFollowNode1" presStyleIdx="8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ABE743-565C-4196-96C0-4F152E425705}" type="pres">
      <dgm:prSet presAssocID="{8E6E3873-BBE4-40D9-BD24-65F38E168CB1}" presName="childTextArrow" presStyleLbl="fgAccFollowNode1" presStyleIdx="9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BB292D4-AFE0-4F18-B6BD-4CE86691A20A}" srcId="{9013A1FE-3024-4AB8-9496-71981D873426}" destId="{D8EA3255-284A-4D6C-A773-1776610354F7}" srcOrd="0" destOrd="0" parTransId="{83757A2F-4726-4501-BDCA-5410E7818646}" sibTransId="{62DE4C67-9337-4DB0-A9DE-F2443015260A}"/>
    <dgm:cxn modelId="{6C55AE73-443B-49E3-AE75-225224CB0136}" type="presOf" srcId="{A30ACAA8-2052-4DC2-94F4-A7E2670499E0}" destId="{608ED03A-C22A-44F1-ACD6-275307CDFA72}" srcOrd="0" destOrd="0" presId="urn:microsoft.com/office/officeart/2005/8/layout/process4"/>
    <dgm:cxn modelId="{2AA29259-DC34-4C86-A34A-4BA48D15F58D}" type="presOf" srcId="{F6040403-43D0-4C14-A189-F2923D2E2A34}" destId="{C15BED35-F680-4DE3-9E07-65B599488A94}" srcOrd="0" destOrd="0" presId="urn:microsoft.com/office/officeart/2005/8/layout/process4"/>
    <dgm:cxn modelId="{7F46321E-C72B-479B-B0E6-56BD5F5B5FF1}" type="presOf" srcId="{4ABE8FF4-3C2D-45A7-8BF0-F2BF62019DA5}" destId="{B21CDC8B-F4FA-4ADB-9887-A9E4EDB3D707}" srcOrd="1" destOrd="0" presId="urn:microsoft.com/office/officeart/2005/8/layout/process4"/>
    <dgm:cxn modelId="{DE0FFB70-8476-4163-817D-FD3A126AAB61}" type="presOf" srcId="{8E6E3873-BBE4-40D9-BD24-65F38E168CB1}" destId="{0BABE743-565C-4196-96C0-4F152E425705}" srcOrd="0" destOrd="0" presId="urn:microsoft.com/office/officeart/2005/8/layout/process4"/>
    <dgm:cxn modelId="{3C67A1F3-0AB8-4EF9-BB27-4C8EFECCF2F6}" srcId="{9013A1FE-3024-4AB8-9496-71981D873426}" destId="{9EB11C81-C615-49C7-B60F-014F57AEAC23}" srcOrd="1" destOrd="0" parTransId="{3D691424-AA44-4AF9-BDB8-731E4EF35DDD}" sibTransId="{EF395839-A01E-41BF-A567-3BFD39719288}"/>
    <dgm:cxn modelId="{1F2FA2DA-9147-49E2-A891-8CA15A8AE40B}" type="presOf" srcId="{E8A34A0B-2CA0-4568-825A-45BFF246A326}" destId="{AA0539DC-0F54-4BE0-894C-0D20B40C0281}" srcOrd="0" destOrd="0" presId="urn:microsoft.com/office/officeart/2005/8/layout/process4"/>
    <dgm:cxn modelId="{FBCD4882-852D-41F2-8501-398645706A6B}" type="presOf" srcId="{9013A1FE-3024-4AB8-9496-71981D873426}" destId="{977F1258-A541-4FCC-B35F-E62CF0A1B857}" srcOrd="1" destOrd="0" presId="urn:microsoft.com/office/officeart/2005/8/layout/process4"/>
    <dgm:cxn modelId="{0546B802-FACC-43F2-B927-49461820F56E}" srcId="{B66E0080-DB69-4363-9446-59737C849E87}" destId="{933C9D1F-F595-48CB-9DC7-2EF40BF25E3E}" srcOrd="4" destOrd="0" parTransId="{57BEA4A6-9579-4240-B41B-F938022E7285}" sibTransId="{8380EE36-C45F-40DF-8A3A-2FB12C3B244E}"/>
    <dgm:cxn modelId="{130D01C0-E38B-457D-BEE3-35E4BE19A194}" srcId="{B66E0080-DB69-4363-9446-59737C849E87}" destId="{A30ACAA8-2052-4DC2-94F4-A7E2670499E0}" srcOrd="3" destOrd="0" parTransId="{518A893C-EAAC-4D69-B3CB-63FB3FD5690B}" sibTransId="{982C3CA4-1F55-4B39-B0AD-A2545E701480}"/>
    <dgm:cxn modelId="{D5119DCB-BFCE-4AA4-A94C-93372B016100}" type="presOf" srcId="{1F5E74C2-2F35-42F1-9911-00CE23DF9860}" destId="{F91A580E-024A-4D24-8ABE-16EE05027AD2}" srcOrd="0" destOrd="0" presId="urn:microsoft.com/office/officeart/2005/8/layout/process4"/>
    <dgm:cxn modelId="{BD2ABB5A-3036-4699-9568-F7B4D948FA13}" type="presOf" srcId="{933C9D1F-F595-48CB-9DC7-2EF40BF25E3E}" destId="{E69DFDF6-92B2-4881-88A7-D277F459ACC1}" srcOrd="0" destOrd="0" presId="urn:microsoft.com/office/officeart/2005/8/layout/process4"/>
    <dgm:cxn modelId="{04E96776-A164-4FF3-85E2-1467DD8514E0}" srcId="{4ABE8FF4-3C2D-45A7-8BF0-F2BF62019DA5}" destId="{8E6E3873-BBE4-40D9-BD24-65F38E168CB1}" srcOrd="1" destOrd="0" parTransId="{29D25BAD-9BC1-40D5-8FDF-BFF7B55DADDB}" sibTransId="{50F8D8D2-2510-42F4-A69B-CA4F94E89F22}"/>
    <dgm:cxn modelId="{86DB2CB3-DCC8-47AC-AF59-A746D4EB62BF}" type="presOf" srcId="{933C9D1F-F595-48CB-9DC7-2EF40BF25E3E}" destId="{4386990E-B731-4B8E-8501-90DB87AD927B}" srcOrd="1" destOrd="0" presId="urn:microsoft.com/office/officeart/2005/8/layout/process4"/>
    <dgm:cxn modelId="{EFB9C491-A282-41CE-B5C3-2A7A8AA6FDCE}" srcId="{933C9D1F-F595-48CB-9DC7-2EF40BF25E3E}" destId="{BBEA45DE-7F27-4865-BF01-6F87CF26988F}" srcOrd="2" destOrd="0" parTransId="{A40B25E2-390F-430F-8505-6A6D832ED417}" sibTransId="{99FCF40A-377F-4EB9-8A7A-7F046181BCA3}"/>
    <dgm:cxn modelId="{9C66F89E-7367-4817-AD16-8C6A8A637581}" type="presOf" srcId="{9013A1FE-3024-4AB8-9496-71981D873426}" destId="{78423427-E186-4359-ACA5-957F0D3F7559}" srcOrd="0" destOrd="0" presId="urn:microsoft.com/office/officeart/2005/8/layout/process4"/>
    <dgm:cxn modelId="{8469FC22-ABD6-4EA2-886A-F42CCEF429AD}" type="presOf" srcId="{6CAF0587-182F-4468-AC60-EB3F7DE58EEC}" destId="{88F9846D-8E40-44B7-BDEB-6FA81A727A38}" srcOrd="0" destOrd="0" presId="urn:microsoft.com/office/officeart/2005/8/layout/process4"/>
    <dgm:cxn modelId="{D92CD7AB-6103-4F3F-BEC4-2F202680AA2F}" srcId="{4889F6F3-55FC-4BD3-8DB9-CD1222DC4C10}" destId="{E8A34A0B-2CA0-4568-825A-45BFF246A326}" srcOrd="0" destOrd="0" parTransId="{33560D88-88E4-4714-A171-BE32F125B2FF}" sibTransId="{F12396BA-0CA6-4BED-B7A6-3A47B4906BE8}"/>
    <dgm:cxn modelId="{4F1B16FE-64F6-4D92-83B8-A56FE20D03BD}" type="presOf" srcId="{D8EA3255-284A-4D6C-A773-1776610354F7}" destId="{BA828ABD-9630-4F1A-B536-ECB4198E5C77}" srcOrd="0" destOrd="0" presId="urn:microsoft.com/office/officeart/2005/8/layout/process4"/>
    <dgm:cxn modelId="{4B5EB003-BAD0-496D-86E3-E4E7A0CF55BC}" srcId="{933C9D1F-F595-48CB-9DC7-2EF40BF25E3E}" destId="{9001B14C-6EBC-4419-8CBC-6D38BD58AA98}" srcOrd="0" destOrd="0" parTransId="{9E62D640-B57D-4472-8E08-8ACB62B28CBE}" sibTransId="{200AE56F-8D08-4CA6-9CD6-7FD8CE767388}"/>
    <dgm:cxn modelId="{806E3338-C207-4CA8-B37A-A7B01B0AC6B7}" srcId="{933C9D1F-F595-48CB-9DC7-2EF40BF25E3E}" destId="{6CAF0587-182F-4468-AC60-EB3F7DE58EEC}" srcOrd="1" destOrd="0" parTransId="{E5CCA1C4-0A46-48A5-80CA-C8B6327612FB}" sibTransId="{CB2C9070-21A6-4D5D-8F73-6591594257A7}"/>
    <dgm:cxn modelId="{47C6CAD1-ECD3-401D-A8DC-EFFE67AD0603}" type="presOf" srcId="{4889F6F3-55FC-4BD3-8DB9-CD1222DC4C10}" destId="{62C43091-4948-4767-815F-D095FADC820D}" srcOrd="0" destOrd="0" presId="urn:microsoft.com/office/officeart/2005/8/layout/process4"/>
    <dgm:cxn modelId="{454FF410-4F20-4B2B-9428-3F2BAEF67645}" type="presOf" srcId="{4889F6F3-55FC-4BD3-8DB9-CD1222DC4C10}" destId="{D4D9DBB5-FD19-4CF8-AD16-E968DE1E33DC}" srcOrd="1" destOrd="0" presId="urn:microsoft.com/office/officeart/2005/8/layout/process4"/>
    <dgm:cxn modelId="{387C317E-110D-4B16-85E3-24370931C393}" srcId="{9013A1FE-3024-4AB8-9496-71981D873426}" destId="{F6040403-43D0-4C14-A189-F2923D2E2A34}" srcOrd="2" destOrd="0" parTransId="{7C43FC6F-167C-4D6D-B0D0-0485911A6457}" sibTransId="{FBA5EC30-0886-450E-A1F4-39E810338615}"/>
    <dgm:cxn modelId="{C321CFF1-B48A-4C6C-BFEC-DA19ED841EDF}" srcId="{B66E0080-DB69-4363-9446-59737C849E87}" destId="{4889F6F3-55FC-4BD3-8DB9-CD1222DC4C10}" srcOrd="2" destOrd="0" parTransId="{FC840657-6D3E-49EF-B50C-ED204C3481BF}" sibTransId="{F02955D3-E8B4-49A0-8F82-ED89B9861316}"/>
    <dgm:cxn modelId="{B29B6F46-8043-4553-BE8E-35B1013BEE68}" type="presOf" srcId="{BBEA45DE-7F27-4865-BF01-6F87CF26988F}" destId="{FC552BBE-A114-4774-9D38-28FF74D8B64E}" srcOrd="0" destOrd="0" presId="urn:microsoft.com/office/officeart/2005/8/layout/process4"/>
    <dgm:cxn modelId="{F56D9D97-F6A4-426A-9BC0-27BB3034A324}" type="presOf" srcId="{9EB11C81-C615-49C7-B60F-014F57AEAC23}" destId="{446435A3-F70A-4DC4-BBA3-CC34BED0454B}" srcOrd="0" destOrd="0" presId="urn:microsoft.com/office/officeart/2005/8/layout/process4"/>
    <dgm:cxn modelId="{A29AACBF-F1A7-4FF0-B617-15B0A57879BE}" type="presOf" srcId="{B66E0080-DB69-4363-9446-59737C849E87}" destId="{10E7D8C4-D057-44C9-8597-023CED71B2A4}" srcOrd="0" destOrd="0" presId="urn:microsoft.com/office/officeart/2005/8/layout/process4"/>
    <dgm:cxn modelId="{1E957869-2AB9-42CC-A386-0D92A6521143}" srcId="{B66E0080-DB69-4363-9446-59737C849E87}" destId="{4ABE8FF4-3C2D-45A7-8BF0-F2BF62019DA5}" srcOrd="0" destOrd="0" parTransId="{D0928378-2504-428C-888C-CCCC5977CED1}" sibTransId="{16809C9A-ED41-4FD2-8512-376EC9938B18}"/>
    <dgm:cxn modelId="{EF6842E1-A36D-454D-A325-A0C8179A65EB}" srcId="{4ABE8FF4-3C2D-45A7-8BF0-F2BF62019DA5}" destId="{CA8FAF88-B43B-49BD-B470-EDF027BC3025}" srcOrd="0" destOrd="0" parTransId="{539D4222-54D2-49A1-8B3F-FE6B06B799F2}" sibTransId="{D6255303-58E5-4432-B28F-74878A602829}"/>
    <dgm:cxn modelId="{9EA105B2-B5CF-4058-8BA9-933222685C91}" srcId="{B66E0080-DB69-4363-9446-59737C849E87}" destId="{9013A1FE-3024-4AB8-9496-71981D873426}" srcOrd="1" destOrd="0" parTransId="{47315160-C539-4C76-B07A-175EA36AEFEF}" sibTransId="{EDEE7E48-9074-46FF-8337-B44E12C360B4}"/>
    <dgm:cxn modelId="{1B9AE21C-5BFA-4B95-8A05-9741CD5354FC}" type="presOf" srcId="{9001B14C-6EBC-4419-8CBC-6D38BD58AA98}" destId="{EEE272EE-D422-48A1-96CE-5B17C0D0973A}" srcOrd="0" destOrd="0" presId="urn:microsoft.com/office/officeart/2005/8/layout/process4"/>
    <dgm:cxn modelId="{C0ECD0B1-C9BF-4BDD-98AC-DD7D85360FDB}" srcId="{4889F6F3-55FC-4BD3-8DB9-CD1222DC4C10}" destId="{1F5E74C2-2F35-42F1-9911-00CE23DF9860}" srcOrd="1" destOrd="0" parTransId="{801ED662-6F65-4FC9-8FA5-B445FE48C7B8}" sibTransId="{EEDCDF88-40E2-458F-BC32-90CD2D4A3748}"/>
    <dgm:cxn modelId="{D108E8DD-0BB1-4392-B5CB-2B31AD38E0DC}" type="presOf" srcId="{CA8FAF88-B43B-49BD-B470-EDF027BC3025}" destId="{4757E6B0-DF24-462F-BE9A-5714A537E806}" srcOrd="0" destOrd="0" presId="urn:microsoft.com/office/officeart/2005/8/layout/process4"/>
    <dgm:cxn modelId="{9F2F236C-0AEA-42CC-8112-77DF26BA7622}" type="presOf" srcId="{4ABE8FF4-3C2D-45A7-8BF0-F2BF62019DA5}" destId="{1FDD191B-0046-4C72-A258-07D1841AF195}" srcOrd="0" destOrd="0" presId="urn:microsoft.com/office/officeart/2005/8/layout/process4"/>
    <dgm:cxn modelId="{91F13C67-74E9-480F-8067-6BD9898EA25E}" type="presParOf" srcId="{10E7D8C4-D057-44C9-8597-023CED71B2A4}" destId="{64776480-D0C6-4FE0-909B-4455BF9CBE32}" srcOrd="0" destOrd="0" presId="urn:microsoft.com/office/officeart/2005/8/layout/process4"/>
    <dgm:cxn modelId="{C96BAADA-CF89-4523-B388-DECDECDCA316}" type="presParOf" srcId="{64776480-D0C6-4FE0-909B-4455BF9CBE32}" destId="{E69DFDF6-92B2-4881-88A7-D277F459ACC1}" srcOrd="0" destOrd="0" presId="urn:microsoft.com/office/officeart/2005/8/layout/process4"/>
    <dgm:cxn modelId="{DD04617F-B686-4F84-8F0C-1FA6A3BCEA52}" type="presParOf" srcId="{64776480-D0C6-4FE0-909B-4455BF9CBE32}" destId="{4386990E-B731-4B8E-8501-90DB87AD927B}" srcOrd="1" destOrd="0" presId="urn:microsoft.com/office/officeart/2005/8/layout/process4"/>
    <dgm:cxn modelId="{BAC70ED1-A5F0-4EA8-A2AC-3C51E36FE551}" type="presParOf" srcId="{64776480-D0C6-4FE0-909B-4455BF9CBE32}" destId="{C3107753-1449-4DB4-94BA-ADA61705CEC9}" srcOrd="2" destOrd="0" presId="urn:microsoft.com/office/officeart/2005/8/layout/process4"/>
    <dgm:cxn modelId="{AFF11B52-F7E9-47E2-AD1D-A3E524BA0B67}" type="presParOf" srcId="{C3107753-1449-4DB4-94BA-ADA61705CEC9}" destId="{EEE272EE-D422-48A1-96CE-5B17C0D0973A}" srcOrd="0" destOrd="0" presId="urn:microsoft.com/office/officeart/2005/8/layout/process4"/>
    <dgm:cxn modelId="{34C6798A-D02A-4919-9936-7DC74ED10761}" type="presParOf" srcId="{C3107753-1449-4DB4-94BA-ADA61705CEC9}" destId="{88F9846D-8E40-44B7-BDEB-6FA81A727A38}" srcOrd="1" destOrd="0" presId="urn:microsoft.com/office/officeart/2005/8/layout/process4"/>
    <dgm:cxn modelId="{3366C131-E659-406F-A579-F504E0B4830B}" type="presParOf" srcId="{C3107753-1449-4DB4-94BA-ADA61705CEC9}" destId="{FC552BBE-A114-4774-9D38-28FF74D8B64E}" srcOrd="2" destOrd="0" presId="urn:microsoft.com/office/officeart/2005/8/layout/process4"/>
    <dgm:cxn modelId="{233F9A07-DC2D-4E1F-A866-D317F6D10FE5}" type="presParOf" srcId="{10E7D8C4-D057-44C9-8597-023CED71B2A4}" destId="{87FFCC3E-725D-4315-A43A-C8483CBFDBF2}" srcOrd="1" destOrd="0" presId="urn:microsoft.com/office/officeart/2005/8/layout/process4"/>
    <dgm:cxn modelId="{E0D6430F-9CDF-4E4B-AB6B-CE2A81D9C945}" type="presParOf" srcId="{10E7D8C4-D057-44C9-8597-023CED71B2A4}" destId="{A3902112-6B1E-4EDA-A720-E90B94BAB3F1}" srcOrd="2" destOrd="0" presId="urn:microsoft.com/office/officeart/2005/8/layout/process4"/>
    <dgm:cxn modelId="{270E70DC-1253-4542-B03F-6C2BF5E6C654}" type="presParOf" srcId="{A3902112-6B1E-4EDA-A720-E90B94BAB3F1}" destId="{608ED03A-C22A-44F1-ACD6-275307CDFA72}" srcOrd="0" destOrd="0" presId="urn:microsoft.com/office/officeart/2005/8/layout/process4"/>
    <dgm:cxn modelId="{1B877625-BDC6-4A33-90D1-CA4C01AF102E}" type="presParOf" srcId="{10E7D8C4-D057-44C9-8597-023CED71B2A4}" destId="{BE26D7F9-1CD9-4CB1-A912-B3F16F509E96}" srcOrd="3" destOrd="0" presId="urn:microsoft.com/office/officeart/2005/8/layout/process4"/>
    <dgm:cxn modelId="{FCA811A4-B1C0-4F0C-B60C-0D97C57B8AD3}" type="presParOf" srcId="{10E7D8C4-D057-44C9-8597-023CED71B2A4}" destId="{843442D2-3573-46FD-ACFE-DC9F86B8544A}" srcOrd="4" destOrd="0" presId="urn:microsoft.com/office/officeart/2005/8/layout/process4"/>
    <dgm:cxn modelId="{1E933017-1F9F-4E48-82F7-6FBC5592001B}" type="presParOf" srcId="{843442D2-3573-46FD-ACFE-DC9F86B8544A}" destId="{62C43091-4948-4767-815F-D095FADC820D}" srcOrd="0" destOrd="0" presId="urn:microsoft.com/office/officeart/2005/8/layout/process4"/>
    <dgm:cxn modelId="{D9A28EE5-4C56-4732-B350-D92D9CA76B58}" type="presParOf" srcId="{843442D2-3573-46FD-ACFE-DC9F86B8544A}" destId="{D4D9DBB5-FD19-4CF8-AD16-E968DE1E33DC}" srcOrd="1" destOrd="0" presId="urn:microsoft.com/office/officeart/2005/8/layout/process4"/>
    <dgm:cxn modelId="{2789FB4F-B6E8-49ED-80B8-8BF85E390F2A}" type="presParOf" srcId="{843442D2-3573-46FD-ACFE-DC9F86B8544A}" destId="{555F3B5B-B361-422E-9B8C-E0101DC9A1FB}" srcOrd="2" destOrd="0" presId="urn:microsoft.com/office/officeart/2005/8/layout/process4"/>
    <dgm:cxn modelId="{849AC439-9082-474F-A21F-57D342B5E4EE}" type="presParOf" srcId="{555F3B5B-B361-422E-9B8C-E0101DC9A1FB}" destId="{AA0539DC-0F54-4BE0-894C-0D20B40C0281}" srcOrd="0" destOrd="0" presId="urn:microsoft.com/office/officeart/2005/8/layout/process4"/>
    <dgm:cxn modelId="{C6811EC6-084E-4EC0-8A3A-8793473CA7BD}" type="presParOf" srcId="{555F3B5B-B361-422E-9B8C-E0101DC9A1FB}" destId="{F91A580E-024A-4D24-8ABE-16EE05027AD2}" srcOrd="1" destOrd="0" presId="urn:microsoft.com/office/officeart/2005/8/layout/process4"/>
    <dgm:cxn modelId="{21076848-727C-4DCE-ACDB-6C930BD7E98E}" type="presParOf" srcId="{10E7D8C4-D057-44C9-8597-023CED71B2A4}" destId="{986402B4-C128-41CD-91EF-A3B00818EBB3}" srcOrd="5" destOrd="0" presId="urn:microsoft.com/office/officeart/2005/8/layout/process4"/>
    <dgm:cxn modelId="{DD3BB462-F3F7-4C9D-90CF-FE34F794FDE1}" type="presParOf" srcId="{10E7D8C4-D057-44C9-8597-023CED71B2A4}" destId="{98BBF699-86EE-4875-B744-A8E4C98B396F}" srcOrd="6" destOrd="0" presId="urn:microsoft.com/office/officeart/2005/8/layout/process4"/>
    <dgm:cxn modelId="{44F1D98B-D6EA-44F7-B592-E34E951A1493}" type="presParOf" srcId="{98BBF699-86EE-4875-B744-A8E4C98B396F}" destId="{78423427-E186-4359-ACA5-957F0D3F7559}" srcOrd="0" destOrd="0" presId="urn:microsoft.com/office/officeart/2005/8/layout/process4"/>
    <dgm:cxn modelId="{A312B0D9-B94B-4CCB-99F8-3C7C9DF237E9}" type="presParOf" srcId="{98BBF699-86EE-4875-B744-A8E4C98B396F}" destId="{977F1258-A541-4FCC-B35F-E62CF0A1B857}" srcOrd="1" destOrd="0" presId="urn:microsoft.com/office/officeart/2005/8/layout/process4"/>
    <dgm:cxn modelId="{8744D3CD-883B-47EC-A34E-909B363DACBA}" type="presParOf" srcId="{98BBF699-86EE-4875-B744-A8E4C98B396F}" destId="{EBE7FDB9-CB3A-4FD8-945B-0CDF4AE55D71}" srcOrd="2" destOrd="0" presId="urn:microsoft.com/office/officeart/2005/8/layout/process4"/>
    <dgm:cxn modelId="{602D4B6E-6042-4308-A8C1-F71ADF5B2E12}" type="presParOf" srcId="{EBE7FDB9-CB3A-4FD8-945B-0CDF4AE55D71}" destId="{BA828ABD-9630-4F1A-B536-ECB4198E5C77}" srcOrd="0" destOrd="0" presId="urn:microsoft.com/office/officeart/2005/8/layout/process4"/>
    <dgm:cxn modelId="{CB546BD1-0915-4857-969A-BBBEC947B85D}" type="presParOf" srcId="{EBE7FDB9-CB3A-4FD8-945B-0CDF4AE55D71}" destId="{446435A3-F70A-4DC4-BBA3-CC34BED0454B}" srcOrd="1" destOrd="0" presId="urn:microsoft.com/office/officeart/2005/8/layout/process4"/>
    <dgm:cxn modelId="{1C893A42-4964-4786-9774-F1972292FB7C}" type="presParOf" srcId="{EBE7FDB9-CB3A-4FD8-945B-0CDF4AE55D71}" destId="{C15BED35-F680-4DE3-9E07-65B599488A94}" srcOrd="2" destOrd="0" presId="urn:microsoft.com/office/officeart/2005/8/layout/process4"/>
    <dgm:cxn modelId="{EAEB995E-C891-4883-815A-9021EB08E0DA}" type="presParOf" srcId="{10E7D8C4-D057-44C9-8597-023CED71B2A4}" destId="{7FEC922D-29A7-4DD3-B92E-08E46D63C5AE}" srcOrd="7" destOrd="0" presId="urn:microsoft.com/office/officeart/2005/8/layout/process4"/>
    <dgm:cxn modelId="{EE35096C-F137-496A-9C86-23CEE04F1896}" type="presParOf" srcId="{10E7D8C4-D057-44C9-8597-023CED71B2A4}" destId="{6DB62E3F-4D3E-48C8-8684-87A7C11DD31B}" srcOrd="8" destOrd="0" presId="urn:microsoft.com/office/officeart/2005/8/layout/process4"/>
    <dgm:cxn modelId="{D1F0CF09-2829-41B4-8968-3B31AF9884BE}" type="presParOf" srcId="{6DB62E3F-4D3E-48C8-8684-87A7C11DD31B}" destId="{1FDD191B-0046-4C72-A258-07D1841AF195}" srcOrd="0" destOrd="0" presId="urn:microsoft.com/office/officeart/2005/8/layout/process4"/>
    <dgm:cxn modelId="{A9CCD4CE-3B1D-4616-BC60-21D473A45464}" type="presParOf" srcId="{6DB62E3F-4D3E-48C8-8684-87A7C11DD31B}" destId="{B21CDC8B-F4FA-4ADB-9887-A9E4EDB3D707}" srcOrd="1" destOrd="0" presId="urn:microsoft.com/office/officeart/2005/8/layout/process4"/>
    <dgm:cxn modelId="{01187BD6-0BDE-47E3-BD3A-22E3D852B221}" type="presParOf" srcId="{6DB62E3F-4D3E-48C8-8684-87A7C11DD31B}" destId="{81B0842D-52A4-49AA-B7A3-969C350A49D3}" srcOrd="2" destOrd="0" presId="urn:microsoft.com/office/officeart/2005/8/layout/process4"/>
    <dgm:cxn modelId="{D591BC73-0078-489C-8E4F-A58B3E7C3370}" type="presParOf" srcId="{81B0842D-52A4-49AA-B7A3-969C350A49D3}" destId="{4757E6B0-DF24-462F-BE9A-5714A537E806}" srcOrd="0" destOrd="0" presId="urn:microsoft.com/office/officeart/2005/8/layout/process4"/>
    <dgm:cxn modelId="{A2570CB1-40A6-4220-879E-0044EC336363}" type="presParOf" srcId="{81B0842D-52A4-49AA-B7A3-969C350A49D3}" destId="{0BABE743-565C-4196-96C0-4F152E425705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6E0080-DB69-4363-9446-59737C849E8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</dgm:pt>
    <dgm:pt modelId="{264C2733-839E-49B2-8463-8AA2A148B96C}">
      <dgm:prSet custT="1"/>
      <dgm:spPr>
        <a:solidFill>
          <a:srgbClr val="C00000"/>
        </a:solidFill>
      </dgm:spPr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ТКС СПЕКТРА – высокопроизводительная система</a:t>
          </a:r>
        </a:p>
      </dgm:t>
    </dgm:pt>
    <dgm:pt modelId="{98D8B64E-2E0C-4632-9CB6-4822DCDDFDD4}" type="parTrans" cxnId="{313A6D00-114B-48C6-B6D6-6F078E8C70B4}">
      <dgm:prSet/>
      <dgm:spPr/>
      <dgm:t>
        <a:bodyPr/>
        <a:lstStyle/>
        <a:p>
          <a:endParaRPr lang="ru-RU"/>
        </a:p>
      </dgm:t>
    </dgm:pt>
    <dgm:pt modelId="{FEE9776D-A464-4C7F-AF91-9987ED8C6D68}" type="sibTrans" cxnId="{313A6D00-114B-48C6-B6D6-6F078E8C70B4}">
      <dgm:prSet/>
      <dgm:spPr/>
      <dgm:t>
        <a:bodyPr/>
        <a:lstStyle/>
        <a:p>
          <a:endParaRPr lang="ru-RU"/>
        </a:p>
      </dgm:t>
    </dgm:pt>
    <dgm:pt modelId="{B3F0E483-DCD0-4F65-92C3-8F7E4A11AD1D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Система рассчитана на скоростной расчет рисков</a:t>
          </a:r>
        </a:p>
      </dgm:t>
    </dgm:pt>
    <dgm:pt modelId="{ADDCDE8C-825D-4EF7-9A46-9BB1639FBAA1}" type="parTrans" cxnId="{68689B65-C5D6-410D-987A-D7FF8F7561BA}">
      <dgm:prSet/>
      <dgm:spPr/>
      <dgm:t>
        <a:bodyPr/>
        <a:lstStyle/>
        <a:p>
          <a:endParaRPr lang="ru-RU"/>
        </a:p>
      </dgm:t>
    </dgm:pt>
    <dgm:pt modelId="{5A36100C-F85F-4BB8-AFDB-A3BC2923AF70}" type="sibTrans" cxnId="{68689B65-C5D6-410D-987A-D7FF8F7561BA}">
      <dgm:prSet/>
      <dgm:spPr/>
      <dgm:t>
        <a:bodyPr/>
        <a:lstStyle/>
        <a:p>
          <a:endParaRPr lang="ru-RU"/>
        </a:p>
      </dgm:t>
    </dgm:pt>
    <dgm:pt modelId="{C59FCE24-E2B1-4832-95A8-BBBFC7A37D3F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Система рассчитана на ведение позиций по всем клиентам участников в </a:t>
          </a:r>
          <a:r>
            <a:rPr lang="ru-RU" sz="16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онлайне</a:t>
          </a:r>
          <a:endParaRPr lang="ru-RU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805959D-C24B-4E7F-9EB0-FC0FB13139E0}" type="parTrans" cxnId="{C1416071-7E8F-4510-B0C4-E7A60B0BABBA}">
      <dgm:prSet/>
      <dgm:spPr/>
      <dgm:t>
        <a:bodyPr/>
        <a:lstStyle/>
        <a:p>
          <a:endParaRPr lang="ru-RU"/>
        </a:p>
      </dgm:t>
    </dgm:pt>
    <dgm:pt modelId="{A485492D-6223-4E96-945A-8898D646B68F}" type="sibTrans" cxnId="{C1416071-7E8F-4510-B0C4-E7A60B0BABBA}">
      <dgm:prSet/>
      <dgm:spPr/>
      <dgm:t>
        <a:bodyPr/>
        <a:lstStyle/>
        <a:p>
          <a:endParaRPr lang="ru-RU"/>
        </a:p>
      </dgm:t>
    </dgm:pt>
    <dgm:pt modelId="{ADDD6F09-5E53-4EFD-B886-CB82F249346A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Невозможность добавить новый счет для учета позиций на лету – компромисс, принятый для повышения производительности системы</a:t>
          </a:r>
        </a:p>
      </dgm:t>
    </dgm:pt>
    <dgm:pt modelId="{52AF463C-847B-4C16-90CB-6E16194BC9F2}" type="parTrans" cxnId="{8FDF14DE-9779-4F2A-9BAC-1DDA8860D3AE}">
      <dgm:prSet/>
      <dgm:spPr/>
      <dgm:t>
        <a:bodyPr/>
        <a:lstStyle/>
        <a:p>
          <a:endParaRPr lang="ru-RU"/>
        </a:p>
      </dgm:t>
    </dgm:pt>
    <dgm:pt modelId="{ABF3818E-3C44-4335-92FD-D24C4D9562CB}" type="sibTrans" cxnId="{8FDF14DE-9779-4F2A-9BAC-1DDA8860D3AE}">
      <dgm:prSet/>
      <dgm:spPr/>
      <dgm:t>
        <a:bodyPr/>
        <a:lstStyle/>
        <a:p>
          <a:endParaRPr lang="ru-RU"/>
        </a:p>
      </dgm:t>
    </dgm:pt>
    <dgm:pt modelId="{4EC3F0EF-666F-430A-B58C-AE2717979A36}">
      <dgm:prSet custT="1"/>
      <dgm:spPr>
        <a:solidFill>
          <a:srgbClr val="CE1126"/>
        </a:solidFill>
      </dgm:spPr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Что мешает добавить счета заранее, перед стартом сессии,  </a:t>
          </a:r>
          <a:r>
            <a:rPr lang="ru-RU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а не </a:t>
          </a:r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привязывать на лету?</a:t>
          </a:r>
        </a:p>
      </dgm:t>
    </dgm:pt>
    <dgm:pt modelId="{979D185E-279E-4483-BE86-51A62368CC51}" type="parTrans" cxnId="{AA67C091-CCD4-4027-B240-64A5B7D86B62}">
      <dgm:prSet/>
      <dgm:spPr/>
      <dgm:t>
        <a:bodyPr/>
        <a:lstStyle/>
        <a:p>
          <a:endParaRPr lang="ru-RU"/>
        </a:p>
      </dgm:t>
    </dgm:pt>
    <dgm:pt modelId="{26B5D217-CEDA-46DC-9F9F-B15F786E9966}" type="sibTrans" cxnId="{AA67C091-CCD4-4027-B240-64A5B7D86B62}">
      <dgm:prSet/>
      <dgm:spPr/>
      <dgm:t>
        <a:bodyPr/>
        <a:lstStyle/>
        <a:p>
          <a:endParaRPr lang="ru-RU"/>
        </a:p>
      </dgm:t>
    </dgm:pt>
    <dgm:pt modelId="{D823A98E-C3B0-48C9-8B34-18452FD76398}">
      <dgm:prSet custT="1"/>
      <dgm:spPr>
        <a:solidFill>
          <a:srgbClr val="C00000"/>
        </a:solidFill>
      </dgm:spPr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Новые счета нельзя добавлять внутри сессии</a:t>
          </a:r>
        </a:p>
      </dgm:t>
    </dgm:pt>
    <dgm:pt modelId="{A066D0F2-05E7-45CF-AA6C-3AFA9DB7352C}" type="parTrans" cxnId="{871028B4-F30E-4207-94D9-406944C38739}">
      <dgm:prSet/>
      <dgm:spPr/>
      <dgm:t>
        <a:bodyPr/>
        <a:lstStyle/>
        <a:p>
          <a:endParaRPr lang="ru-RU"/>
        </a:p>
      </dgm:t>
    </dgm:pt>
    <dgm:pt modelId="{D829C9C6-7568-40DB-B927-F83F253523E4}" type="sibTrans" cxnId="{871028B4-F30E-4207-94D9-406944C38739}">
      <dgm:prSet/>
      <dgm:spPr/>
      <dgm:t>
        <a:bodyPr/>
        <a:lstStyle/>
        <a:p>
          <a:endParaRPr lang="ru-RU"/>
        </a:p>
      </dgm:t>
    </dgm:pt>
    <dgm:pt modelId="{F58839CB-86DA-4B61-9606-D3F8C3CE9423}">
      <dgm:prSet custT="1"/>
      <dgm:spPr/>
      <dgm:t>
        <a:bodyPr/>
        <a:lstStyle/>
        <a:p>
          <a:pPr algn="l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Ничто не мешает</a:t>
          </a:r>
        </a:p>
      </dgm:t>
    </dgm:pt>
    <dgm:pt modelId="{F7E96F3F-D382-450E-B74A-B9726E0EAF56}" type="parTrans" cxnId="{0BB041A5-039C-4D7E-90F9-192FA6134074}">
      <dgm:prSet/>
      <dgm:spPr/>
      <dgm:t>
        <a:bodyPr/>
        <a:lstStyle/>
        <a:p>
          <a:endParaRPr lang="ru-RU"/>
        </a:p>
      </dgm:t>
    </dgm:pt>
    <dgm:pt modelId="{43FF9B6C-F912-4F0A-94CE-2F0ABDA2A4CB}" type="sibTrans" cxnId="{0BB041A5-039C-4D7E-90F9-192FA6134074}">
      <dgm:prSet/>
      <dgm:spPr/>
      <dgm:t>
        <a:bodyPr/>
        <a:lstStyle/>
        <a:p>
          <a:endParaRPr lang="ru-RU"/>
        </a:p>
      </dgm:t>
    </dgm:pt>
    <dgm:pt modelId="{C85DB048-BE95-4961-8321-2513A678E562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Нужно учесть, что сделки учитываются на 3 уровнях (7КК, БФ, РК), поэтому добавлять заранее нужно к конкретным БФ, чтобы не перестраивать дерево счетов </a:t>
          </a:r>
          <a:r>
            <a: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налету</a:t>
          </a:r>
          <a:endParaRPr lang="ru-RU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44C257F-E255-448A-9494-863854D6E1AB}" type="parTrans" cxnId="{CAFB601C-2278-44D8-AFDC-3DAC0E14D4B2}">
      <dgm:prSet/>
      <dgm:spPr/>
      <dgm:t>
        <a:bodyPr/>
        <a:lstStyle/>
        <a:p>
          <a:endParaRPr lang="ru-RU"/>
        </a:p>
      </dgm:t>
    </dgm:pt>
    <dgm:pt modelId="{0FCFCC1C-7001-4D37-90F6-A29F6D1B2905}" type="sibTrans" cxnId="{CAFB601C-2278-44D8-AFDC-3DAC0E14D4B2}">
      <dgm:prSet/>
      <dgm:spPr/>
      <dgm:t>
        <a:bodyPr/>
        <a:lstStyle/>
        <a:p>
          <a:endParaRPr lang="ru-RU"/>
        </a:p>
      </dgm:t>
    </dgm:pt>
    <dgm:pt modelId="{3D265986-C8A0-4DBB-9C62-1F1ABA7FC79A}" type="pres">
      <dgm:prSet presAssocID="{B66E0080-DB69-4363-9446-59737C849E87}" presName="linear" presStyleCnt="0">
        <dgm:presLayoutVars>
          <dgm:animLvl val="lvl"/>
          <dgm:resizeHandles val="exact"/>
        </dgm:presLayoutVars>
      </dgm:prSet>
      <dgm:spPr/>
    </dgm:pt>
    <dgm:pt modelId="{F0B8E8A1-7837-475A-945A-4484A7B7C508}" type="pres">
      <dgm:prSet presAssocID="{264C2733-839E-49B2-8463-8AA2A148B96C}" presName="parentText" presStyleLbl="node1" presStyleIdx="0" presStyleCnt="3" custScaleY="5419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87B234-873A-46EE-9EFE-1CC406AE2C2B}" type="pres">
      <dgm:prSet presAssocID="{264C2733-839E-49B2-8463-8AA2A148B96C}" presName="childText" presStyleLbl="revTx" presStyleIdx="0" presStyleCnt="3" custLinFactNeighborY="83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75FAA7-B27A-4838-AAAA-A4A7A3F0D989}" type="pres">
      <dgm:prSet presAssocID="{D823A98E-C3B0-48C9-8B34-18452FD76398}" presName="parentText" presStyleLbl="node1" presStyleIdx="1" presStyleCnt="3" custScaleY="5244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18A4F1-3505-4E93-82C2-6605A16DC801}" type="pres">
      <dgm:prSet presAssocID="{D823A98E-C3B0-48C9-8B34-18452FD76398}" presName="childText" presStyleLbl="revTx" presStyleIdx="1" presStyleCnt="3" custLinFactNeighborY="116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8F7DCE-DF0E-4662-B5F3-3C2C1FD78573}" type="pres">
      <dgm:prSet presAssocID="{4EC3F0EF-666F-430A-B58C-AE2717979A36}" presName="parentText" presStyleLbl="node1" presStyleIdx="2" presStyleCnt="3" custScaleY="84909" custLinFactNeighborY="-1914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F38EFC-B2B3-4645-B946-9412B4A55773}" type="pres">
      <dgm:prSet presAssocID="{4EC3F0EF-666F-430A-B58C-AE2717979A36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B041A5-039C-4D7E-90F9-192FA6134074}" srcId="{4EC3F0EF-666F-430A-B58C-AE2717979A36}" destId="{F58839CB-86DA-4B61-9606-D3F8C3CE9423}" srcOrd="0" destOrd="0" parTransId="{F7E96F3F-D382-450E-B74A-B9726E0EAF56}" sibTransId="{43FF9B6C-F912-4F0A-94CE-2F0ABDA2A4CB}"/>
    <dgm:cxn modelId="{08A5B244-B05E-4761-8666-0C0D1FCB6247}" type="presOf" srcId="{C85DB048-BE95-4961-8321-2513A678E562}" destId="{7BF38EFC-B2B3-4645-B946-9412B4A55773}" srcOrd="0" destOrd="1" presId="urn:microsoft.com/office/officeart/2005/8/layout/vList2"/>
    <dgm:cxn modelId="{313A6D00-114B-48C6-B6D6-6F078E8C70B4}" srcId="{B66E0080-DB69-4363-9446-59737C849E87}" destId="{264C2733-839E-49B2-8463-8AA2A148B96C}" srcOrd="0" destOrd="0" parTransId="{98D8B64E-2E0C-4632-9CB6-4822DCDDFDD4}" sibTransId="{FEE9776D-A464-4C7F-AF91-9987ED8C6D68}"/>
    <dgm:cxn modelId="{C1416071-7E8F-4510-B0C4-E7A60B0BABBA}" srcId="{264C2733-839E-49B2-8463-8AA2A148B96C}" destId="{C59FCE24-E2B1-4832-95A8-BBBFC7A37D3F}" srcOrd="1" destOrd="0" parTransId="{F805959D-C24B-4E7F-9EB0-FC0FB13139E0}" sibTransId="{A485492D-6223-4E96-945A-8898D646B68F}"/>
    <dgm:cxn modelId="{2D655765-8E9C-4419-9D3D-F835829748D2}" type="presOf" srcId="{4EC3F0EF-666F-430A-B58C-AE2717979A36}" destId="{468F7DCE-DF0E-4662-B5F3-3C2C1FD78573}" srcOrd="0" destOrd="0" presId="urn:microsoft.com/office/officeart/2005/8/layout/vList2"/>
    <dgm:cxn modelId="{8FDF14DE-9779-4F2A-9BAC-1DDA8860D3AE}" srcId="{D823A98E-C3B0-48C9-8B34-18452FD76398}" destId="{ADDD6F09-5E53-4EFD-B886-CB82F249346A}" srcOrd="0" destOrd="0" parTransId="{52AF463C-847B-4C16-90CB-6E16194BC9F2}" sibTransId="{ABF3818E-3C44-4335-92FD-D24C4D9562CB}"/>
    <dgm:cxn modelId="{33A00F9F-9890-4C6C-B51C-0F564D283D66}" type="presOf" srcId="{D823A98E-C3B0-48C9-8B34-18452FD76398}" destId="{CF75FAA7-B27A-4838-AAAA-A4A7A3F0D989}" srcOrd="0" destOrd="0" presId="urn:microsoft.com/office/officeart/2005/8/layout/vList2"/>
    <dgm:cxn modelId="{AA67C091-CCD4-4027-B240-64A5B7D86B62}" srcId="{B66E0080-DB69-4363-9446-59737C849E87}" destId="{4EC3F0EF-666F-430A-B58C-AE2717979A36}" srcOrd="2" destOrd="0" parTransId="{979D185E-279E-4483-BE86-51A62368CC51}" sibTransId="{26B5D217-CEDA-46DC-9F9F-B15F786E9966}"/>
    <dgm:cxn modelId="{68689B65-C5D6-410D-987A-D7FF8F7561BA}" srcId="{264C2733-839E-49B2-8463-8AA2A148B96C}" destId="{B3F0E483-DCD0-4F65-92C3-8F7E4A11AD1D}" srcOrd="0" destOrd="0" parTransId="{ADDCDE8C-825D-4EF7-9A46-9BB1639FBAA1}" sibTransId="{5A36100C-F85F-4BB8-AFDB-A3BC2923AF70}"/>
    <dgm:cxn modelId="{D11D4B5C-9077-4264-B1FD-CAAA7EF07857}" type="presOf" srcId="{ADDD6F09-5E53-4EFD-B886-CB82F249346A}" destId="{3A18A4F1-3505-4E93-82C2-6605A16DC801}" srcOrd="0" destOrd="0" presId="urn:microsoft.com/office/officeart/2005/8/layout/vList2"/>
    <dgm:cxn modelId="{AA1AC7D7-6B8B-4018-9251-2B5366F2812C}" type="presOf" srcId="{B66E0080-DB69-4363-9446-59737C849E87}" destId="{3D265986-C8A0-4DBB-9C62-1F1ABA7FC79A}" srcOrd="0" destOrd="0" presId="urn:microsoft.com/office/officeart/2005/8/layout/vList2"/>
    <dgm:cxn modelId="{7510261E-3F55-410A-81D6-6624E539CC0D}" type="presOf" srcId="{C59FCE24-E2B1-4832-95A8-BBBFC7A37D3F}" destId="{B487B234-873A-46EE-9EFE-1CC406AE2C2B}" srcOrd="0" destOrd="1" presId="urn:microsoft.com/office/officeart/2005/8/layout/vList2"/>
    <dgm:cxn modelId="{871028B4-F30E-4207-94D9-406944C38739}" srcId="{B66E0080-DB69-4363-9446-59737C849E87}" destId="{D823A98E-C3B0-48C9-8B34-18452FD76398}" srcOrd="1" destOrd="0" parTransId="{A066D0F2-05E7-45CF-AA6C-3AFA9DB7352C}" sibTransId="{D829C9C6-7568-40DB-B927-F83F253523E4}"/>
    <dgm:cxn modelId="{9B7F3386-0AA0-4556-B93B-489576DDE1B5}" type="presOf" srcId="{264C2733-839E-49B2-8463-8AA2A148B96C}" destId="{F0B8E8A1-7837-475A-945A-4484A7B7C508}" srcOrd="0" destOrd="0" presId="urn:microsoft.com/office/officeart/2005/8/layout/vList2"/>
    <dgm:cxn modelId="{FFDD2EFB-8438-48F2-A4FF-948F0AD5F652}" type="presOf" srcId="{F58839CB-86DA-4B61-9606-D3F8C3CE9423}" destId="{7BF38EFC-B2B3-4645-B946-9412B4A55773}" srcOrd="0" destOrd="0" presId="urn:microsoft.com/office/officeart/2005/8/layout/vList2"/>
    <dgm:cxn modelId="{C462B646-5932-4DDC-8AC0-8420DF023546}" type="presOf" srcId="{B3F0E483-DCD0-4F65-92C3-8F7E4A11AD1D}" destId="{B487B234-873A-46EE-9EFE-1CC406AE2C2B}" srcOrd="0" destOrd="0" presId="urn:microsoft.com/office/officeart/2005/8/layout/vList2"/>
    <dgm:cxn modelId="{CAFB601C-2278-44D8-AFDC-3DAC0E14D4B2}" srcId="{4EC3F0EF-666F-430A-B58C-AE2717979A36}" destId="{C85DB048-BE95-4961-8321-2513A678E562}" srcOrd="1" destOrd="0" parTransId="{144C257F-E255-448A-9494-863854D6E1AB}" sibTransId="{0FCFCC1C-7001-4D37-90F6-A29F6D1B2905}"/>
    <dgm:cxn modelId="{038ADE00-65C1-4E27-BBC3-CE0CE2B13DBB}" type="presParOf" srcId="{3D265986-C8A0-4DBB-9C62-1F1ABA7FC79A}" destId="{F0B8E8A1-7837-475A-945A-4484A7B7C508}" srcOrd="0" destOrd="0" presId="urn:microsoft.com/office/officeart/2005/8/layout/vList2"/>
    <dgm:cxn modelId="{F9C60E30-B1B1-436E-A3C9-98BE433A7D45}" type="presParOf" srcId="{3D265986-C8A0-4DBB-9C62-1F1ABA7FC79A}" destId="{B487B234-873A-46EE-9EFE-1CC406AE2C2B}" srcOrd="1" destOrd="0" presId="urn:microsoft.com/office/officeart/2005/8/layout/vList2"/>
    <dgm:cxn modelId="{CA170D56-741E-45D1-B624-1713822F517A}" type="presParOf" srcId="{3D265986-C8A0-4DBB-9C62-1F1ABA7FC79A}" destId="{CF75FAA7-B27A-4838-AAAA-A4A7A3F0D989}" srcOrd="2" destOrd="0" presId="urn:microsoft.com/office/officeart/2005/8/layout/vList2"/>
    <dgm:cxn modelId="{47E895BA-27C6-4BB7-B25D-E73D93309587}" type="presParOf" srcId="{3D265986-C8A0-4DBB-9C62-1F1ABA7FC79A}" destId="{3A18A4F1-3505-4E93-82C2-6605A16DC801}" srcOrd="3" destOrd="0" presId="urn:microsoft.com/office/officeart/2005/8/layout/vList2"/>
    <dgm:cxn modelId="{B0301366-B1B2-4CFC-8DBF-CADB9D0FF16F}" type="presParOf" srcId="{3D265986-C8A0-4DBB-9C62-1F1ABA7FC79A}" destId="{468F7DCE-DF0E-4662-B5F3-3C2C1FD78573}" srcOrd="4" destOrd="0" presId="urn:microsoft.com/office/officeart/2005/8/layout/vList2"/>
    <dgm:cxn modelId="{A35626DB-10EA-4F0B-8088-43B0AE5E23EE}" type="presParOf" srcId="{3D265986-C8A0-4DBB-9C62-1F1ABA7FC79A}" destId="{7BF38EFC-B2B3-4645-B946-9412B4A5577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66E0080-DB69-4363-9446-59737C849E8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</dgm:pt>
    <dgm:pt modelId="{49D0E292-BA6F-47CB-A809-BB7D708BE7DF}">
      <dgm:prSet custT="1"/>
      <dgm:spPr>
        <a:solidFill>
          <a:srgbClr val="CE1126"/>
        </a:solidFill>
      </dgm:spPr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Новый вид 7КК – болванка</a:t>
          </a:r>
        </a:p>
      </dgm:t>
    </dgm:pt>
    <dgm:pt modelId="{7B8741D8-0DFB-4D06-81AD-0C333F5D81C6}" type="parTrans" cxnId="{287E6DFA-3E71-43A1-9B51-32FB43502F32}">
      <dgm:prSet/>
      <dgm:spPr/>
      <dgm:t>
        <a:bodyPr/>
        <a:lstStyle/>
        <a:p>
          <a:endParaRPr lang="ru-RU"/>
        </a:p>
      </dgm:t>
    </dgm:pt>
    <dgm:pt modelId="{FDDEED7C-DCA5-4D06-80BF-153DC8E085B6}" type="sibTrans" cxnId="{287E6DFA-3E71-43A1-9B51-32FB43502F32}">
      <dgm:prSet/>
      <dgm:spPr/>
      <dgm:t>
        <a:bodyPr/>
        <a:lstStyle/>
        <a:p>
          <a:endParaRPr lang="ru-RU"/>
        </a:p>
      </dgm:t>
    </dgm:pt>
    <dgm:pt modelId="{E8FDA4F8-FE07-40F1-8F7D-D8FD7C71DE84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Болванка – это 7КК, непривязанный к клиенту, по такому счету запрещены торговые операции</a:t>
          </a:r>
        </a:p>
      </dgm:t>
    </dgm:pt>
    <dgm:pt modelId="{1AFC8F1C-8B21-4D39-BC57-2CC0169C3D6B}" type="parTrans" cxnId="{AB96A55E-2404-474D-AB55-792EEC7FBE01}">
      <dgm:prSet/>
      <dgm:spPr/>
      <dgm:t>
        <a:bodyPr/>
        <a:lstStyle/>
        <a:p>
          <a:endParaRPr lang="ru-RU"/>
        </a:p>
      </dgm:t>
    </dgm:pt>
    <dgm:pt modelId="{92884833-08F7-47BD-98DA-DF266FA65DCE}" type="sibTrans" cxnId="{AB96A55E-2404-474D-AB55-792EEC7FBE01}">
      <dgm:prSet/>
      <dgm:spPr/>
      <dgm:t>
        <a:bodyPr/>
        <a:lstStyle/>
        <a:p>
          <a:endParaRPr lang="ru-RU"/>
        </a:p>
      </dgm:t>
    </dgm:pt>
    <dgm:pt modelId="{89F8D79F-7EF1-4B1B-8C62-A9BB08AC52EB}">
      <dgm:prSet custT="1"/>
      <dgm:spPr>
        <a:solidFill>
          <a:srgbClr val="CE1126"/>
        </a:solidFill>
      </dgm:spPr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Генерация болванок</a:t>
          </a:r>
        </a:p>
      </dgm:t>
    </dgm:pt>
    <dgm:pt modelId="{42D2C432-C3B0-401D-93B0-EC000C00D26C}" type="parTrans" cxnId="{450F297D-127C-4806-B887-30FE199216FF}">
      <dgm:prSet/>
      <dgm:spPr/>
      <dgm:t>
        <a:bodyPr/>
        <a:lstStyle/>
        <a:p>
          <a:endParaRPr lang="ru-RU"/>
        </a:p>
      </dgm:t>
    </dgm:pt>
    <dgm:pt modelId="{65761378-EB95-4AD4-A8E5-B608068F0D93}" type="sibTrans" cxnId="{450F297D-127C-4806-B887-30FE199216FF}">
      <dgm:prSet/>
      <dgm:spPr/>
      <dgm:t>
        <a:bodyPr/>
        <a:lstStyle/>
        <a:p>
          <a:endParaRPr lang="ru-RU"/>
        </a:p>
      </dgm:t>
    </dgm:pt>
    <dgm:pt modelId="{0C9A5C8B-807C-4D0D-B1CE-C77F4AFEBB64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Генерация внутри системы производится до старта сессии</a:t>
          </a:r>
        </a:p>
      </dgm:t>
    </dgm:pt>
    <dgm:pt modelId="{4A26ECB9-021D-41DD-B973-97DCFCF821D6}" type="parTrans" cxnId="{78DFFA34-7F2B-4EC9-A22D-BD4B6EF0610C}">
      <dgm:prSet/>
      <dgm:spPr/>
      <dgm:t>
        <a:bodyPr/>
        <a:lstStyle/>
        <a:p>
          <a:endParaRPr lang="ru-RU"/>
        </a:p>
      </dgm:t>
    </dgm:pt>
    <dgm:pt modelId="{4A0D16A8-CDD6-4E6B-B2B6-E7461F67F663}" type="sibTrans" cxnId="{78DFFA34-7F2B-4EC9-A22D-BD4B6EF0610C}">
      <dgm:prSet/>
      <dgm:spPr/>
      <dgm:t>
        <a:bodyPr/>
        <a:lstStyle/>
        <a:p>
          <a:endParaRPr lang="ru-RU"/>
        </a:p>
      </dgm:t>
    </dgm:pt>
    <dgm:pt modelId="{192DC95C-0233-4254-9E1F-5AF98ACA2BD2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При старте сессии набор болванок становится видимым</a:t>
          </a:r>
        </a:p>
      </dgm:t>
    </dgm:pt>
    <dgm:pt modelId="{1E159F0F-F6DE-4950-9267-7FE4F24D6E8A}" type="parTrans" cxnId="{77DF4CC7-C756-4A3E-AF75-70746371346B}">
      <dgm:prSet/>
      <dgm:spPr/>
      <dgm:t>
        <a:bodyPr/>
        <a:lstStyle/>
        <a:p>
          <a:endParaRPr lang="ru-RU"/>
        </a:p>
      </dgm:t>
    </dgm:pt>
    <dgm:pt modelId="{7712452E-F276-4A9F-A5F5-E042E61B6914}" type="sibTrans" cxnId="{77DF4CC7-C756-4A3E-AF75-70746371346B}">
      <dgm:prSet/>
      <dgm:spPr/>
      <dgm:t>
        <a:bodyPr/>
        <a:lstStyle/>
        <a:p>
          <a:endParaRPr lang="ru-RU"/>
        </a:p>
      </dgm:t>
    </dgm:pt>
    <dgm:pt modelId="{1F7F9F7F-948B-4C87-8CF9-DCC448AE575E}">
      <dgm:prSet custT="1"/>
      <dgm:spPr>
        <a:solidFill>
          <a:srgbClr val="C00000"/>
        </a:solidFill>
      </dgm:spPr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Регистрация (привязка клиента участника к болванке)</a:t>
          </a:r>
        </a:p>
      </dgm:t>
    </dgm:pt>
    <dgm:pt modelId="{E53BA21A-DB17-4B10-B26E-9D5CB1B59FA3}" type="parTrans" cxnId="{DDD7091C-B7DD-4F6E-9063-1E30F6717A9B}">
      <dgm:prSet/>
      <dgm:spPr/>
      <dgm:t>
        <a:bodyPr/>
        <a:lstStyle/>
        <a:p>
          <a:endParaRPr lang="ru-RU"/>
        </a:p>
      </dgm:t>
    </dgm:pt>
    <dgm:pt modelId="{F3BCA096-DD9F-489C-B624-A0283FAC9C40}" type="sibTrans" cxnId="{DDD7091C-B7DD-4F6E-9063-1E30F6717A9B}">
      <dgm:prSet/>
      <dgm:spPr/>
      <dgm:t>
        <a:bodyPr/>
        <a:lstStyle/>
        <a:p>
          <a:endParaRPr lang="ru-RU"/>
        </a:p>
      </dgm:t>
    </dgm:pt>
    <dgm:pt modelId="{03B63967-DF1F-4802-8862-DEDCBA31E667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Онлайн-регистрация – это привязка болванки к данным клиента</a:t>
          </a:r>
        </a:p>
      </dgm:t>
    </dgm:pt>
    <dgm:pt modelId="{3E3A90BC-8C92-44A2-BF51-D4F4C1EB4867}" type="parTrans" cxnId="{316D4F9E-FFF7-4FDD-976E-D322AB0E8ABD}">
      <dgm:prSet/>
      <dgm:spPr/>
      <dgm:t>
        <a:bodyPr/>
        <a:lstStyle/>
        <a:p>
          <a:endParaRPr lang="ru-RU"/>
        </a:p>
      </dgm:t>
    </dgm:pt>
    <dgm:pt modelId="{EE07402F-73B9-4E10-B62D-D3F8F057B152}" type="sibTrans" cxnId="{316D4F9E-FFF7-4FDD-976E-D322AB0E8ABD}">
      <dgm:prSet/>
      <dgm:spPr/>
      <dgm:t>
        <a:bodyPr/>
        <a:lstStyle/>
        <a:p>
          <a:endParaRPr lang="ru-RU"/>
        </a:p>
      </dgm:t>
    </dgm:pt>
    <dgm:pt modelId="{1F03DD7C-7859-49A9-BE35-E7D9984F5142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Привязка происходит в </a:t>
          </a:r>
          <a:r>
            <a:rPr lang="ru-RU" sz="16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онлайне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, после регистрации болванка становится </a:t>
          </a:r>
          <a:r>
            <a:rPr lang="ru-RU" sz="16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семизнаком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, готовым к проведению торговых </a:t>
          </a:r>
          <a:r>
            <a: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операций</a:t>
          </a:r>
          <a:endParaRPr lang="ru-RU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E16C035-3444-43F3-954B-542DE27379F8}" type="parTrans" cxnId="{40963730-AB22-4A72-9043-9D4ED654E1C6}">
      <dgm:prSet/>
      <dgm:spPr/>
      <dgm:t>
        <a:bodyPr/>
        <a:lstStyle/>
        <a:p>
          <a:endParaRPr lang="ru-RU"/>
        </a:p>
      </dgm:t>
    </dgm:pt>
    <dgm:pt modelId="{79BC3F1A-20F1-4B16-BCC4-5E9A6ED8391D}" type="sibTrans" cxnId="{40963730-AB22-4A72-9043-9D4ED654E1C6}">
      <dgm:prSet/>
      <dgm:spPr/>
      <dgm:t>
        <a:bodyPr/>
        <a:lstStyle/>
        <a:p>
          <a:endParaRPr lang="ru-RU"/>
        </a:p>
      </dgm:t>
    </dgm:pt>
    <dgm:pt modelId="{04513DFD-CC7E-46D8-A3BA-9567840621F6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 болванку можно выставлять лимит, запреты и риск-параметры</a:t>
          </a:r>
        </a:p>
      </dgm:t>
    </dgm:pt>
    <dgm:pt modelId="{B53A696D-9F8C-4B11-ACB3-E62AF4FA6148}" type="parTrans" cxnId="{F2A39839-C585-4FC3-8B7E-D15BA83D931E}">
      <dgm:prSet/>
      <dgm:spPr/>
      <dgm:t>
        <a:bodyPr/>
        <a:lstStyle/>
        <a:p>
          <a:endParaRPr lang="ru-RU"/>
        </a:p>
      </dgm:t>
    </dgm:pt>
    <dgm:pt modelId="{3FB44221-02E0-409D-BC7E-203A0CAD6DF6}" type="sibTrans" cxnId="{F2A39839-C585-4FC3-8B7E-D15BA83D931E}">
      <dgm:prSet/>
      <dgm:spPr/>
      <dgm:t>
        <a:bodyPr/>
        <a:lstStyle/>
        <a:p>
          <a:endParaRPr lang="ru-RU"/>
        </a:p>
      </dgm:t>
    </dgm:pt>
    <dgm:pt modelId="{3D265986-C8A0-4DBB-9C62-1F1ABA7FC79A}" type="pres">
      <dgm:prSet presAssocID="{B66E0080-DB69-4363-9446-59737C849E87}" presName="linear" presStyleCnt="0">
        <dgm:presLayoutVars>
          <dgm:animLvl val="lvl"/>
          <dgm:resizeHandles val="exact"/>
        </dgm:presLayoutVars>
      </dgm:prSet>
      <dgm:spPr/>
    </dgm:pt>
    <dgm:pt modelId="{9F9DE9C2-D94C-42BE-BC19-043C02E1BF79}" type="pres">
      <dgm:prSet presAssocID="{49D0E292-BA6F-47CB-A809-BB7D708BE7DF}" presName="parentText" presStyleLbl="node1" presStyleIdx="0" presStyleCnt="3" custScaleY="50352" custLinFactNeighborY="-19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3D709A-F7E9-42F6-B3C5-D443F842BBFE}" type="pres">
      <dgm:prSet presAssocID="{49D0E292-BA6F-47CB-A809-BB7D708BE7DF}" presName="childText" presStyleLbl="revTx" presStyleIdx="0" presStyleCnt="3" custLinFactNeighborX="1075" custLinFactNeighborY="105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7430CB-9949-4ACD-9B5C-92DF0CAF5341}" type="pres">
      <dgm:prSet presAssocID="{89F8D79F-7EF1-4B1B-8C62-A9BB08AC52EB}" presName="parentText" presStyleLbl="node1" presStyleIdx="1" presStyleCnt="3" custScaleY="49067" custLinFactNeighborY="398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465D02-5E5D-4047-8AF7-046CF5319BCF}" type="pres">
      <dgm:prSet presAssocID="{89F8D79F-7EF1-4B1B-8C62-A9BB08AC52EB}" presName="childText" presStyleLbl="revTx" presStyleIdx="1" presStyleCnt="3" custLinFactNeighborY="170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FC1162-4262-4FE3-858D-342D18A41957}" type="pres">
      <dgm:prSet presAssocID="{1F7F9F7F-948B-4C87-8CF9-DCC448AE575E}" presName="parentText" presStyleLbl="node1" presStyleIdx="2" presStyleCnt="3" custScaleY="57643" custLinFactNeighborY="-28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562C64-61F2-47AC-A56A-40B4E0A4F94C}" type="pres">
      <dgm:prSet presAssocID="{1F7F9F7F-948B-4C87-8CF9-DCC448AE575E}" presName="childText" presStyleLbl="revTx" presStyleIdx="2" presStyleCnt="3" custLinFactNeighborY="150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DFFA34-7F2B-4EC9-A22D-BD4B6EF0610C}" srcId="{89F8D79F-7EF1-4B1B-8C62-A9BB08AC52EB}" destId="{0C9A5C8B-807C-4D0D-B1CE-C77F4AFEBB64}" srcOrd="0" destOrd="0" parTransId="{4A26ECB9-021D-41DD-B973-97DCFCF821D6}" sibTransId="{4A0D16A8-CDD6-4E6B-B2B6-E7461F67F663}"/>
    <dgm:cxn modelId="{287E6DFA-3E71-43A1-9B51-32FB43502F32}" srcId="{B66E0080-DB69-4363-9446-59737C849E87}" destId="{49D0E292-BA6F-47CB-A809-BB7D708BE7DF}" srcOrd="0" destOrd="0" parTransId="{7B8741D8-0DFB-4D06-81AD-0C333F5D81C6}" sibTransId="{FDDEED7C-DCA5-4D06-80BF-153DC8E085B6}"/>
    <dgm:cxn modelId="{316D4F9E-FFF7-4FDD-976E-D322AB0E8ABD}" srcId="{1F7F9F7F-948B-4C87-8CF9-DCC448AE575E}" destId="{03B63967-DF1F-4802-8862-DEDCBA31E667}" srcOrd="0" destOrd="0" parTransId="{3E3A90BC-8C92-44A2-BF51-D4F4C1EB4867}" sibTransId="{EE07402F-73B9-4E10-B62D-D3F8F057B152}"/>
    <dgm:cxn modelId="{D716E6CC-199A-45FC-BFFE-391267689AB6}" type="presOf" srcId="{1F7F9F7F-948B-4C87-8CF9-DCC448AE575E}" destId="{21FC1162-4262-4FE3-858D-342D18A41957}" srcOrd="0" destOrd="0" presId="urn:microsoft.com/office/officeart/2005/8/layout/vList2"/>
    <dgm:cxn modelId="{DDD7091C-B7DD-4F6E-9063-1E30F6717A9B}" srcId="{B66E0080-DB69-4363-9446-59737C849E87}" destId="{1F7F9F7F-948B-4C87-8CF9-DCC448AE575E}" srcOrd="2" destOrd="0" parTransId="{E53BA21A-DB17-4B10-B26E-9D5CB1B59FA3}" sibTransId="{F3BCA096-DD9F-489C-B624-A0283FAC9C40}"/>
    <dgm:cxn modelId="{6E3179C9-1E4A-4C25-84FA-579B1835A4BC}" type="presOf" srcId="{89F8D79F-7EF1-4B1B-8C62-A9BB08AC52EB}" destId="{337430CB-9949-4ACD-9B5C-92DF0CAF5341}" srcOrd="0" destOrd="0" presId="urn:microsoft.com/office/officeart/2005/8/layout/vList2"/>
    <dgm:cxn modelId="{825B6067-4DA2-48F5-AC4C-90E5EB4804F8}" type="presOf" srcId="{192DC95C-0233-4254-9E1F-5AF98ACA2BD2}" destId="{7F465D02-5E5D-4047-8AF7-046CF5319BCF}" srcOrd="0" destOrd="1" presId="urn:microsoft.com/office/officeart/2005/8/layout/vList2"/>
    <dgm:cxn modelId="{79B8AE24-18AC-4876-B349-31D403DE3DDA}" type="presOf" srcId="{1F03DD7C-7859-49A9-BE35-E7D9984F5142}" destId="{A9562C64-61F2-47AC-A56A-40B4E0A4F94C}" srcOrd="0" destOrd="1" presId="urn:microsoft.com/office/officeart/2005/8/layout/vList2"/>
    <dgm:cxn modelId="{F2A39839-C585-4FC3-8B7E-D15BA83D931E}" srcId="{49D0E292-BA6F-47CB-A809-BB7D708BE7DF}" destId="{04513DFD-CC7E-46D8-A3BA-9567840621F6}" srcOrd="1" destOrd="0" parTransId="{B53A696D-9F8C-4B11-ACB3-E62AF4FA6148}" sibTransId="{3FB44221-02E0-409D-BC7E-203A0CAD6DF6}"/>
    <dgm:cxn modelId="{0733AAD6-B141-4993-86EC-ED0070BF0C0F}" type="presOf" srcId="{E8FDA4F8-FE07-40F1-8F7D-D8FD7C71DE84}" destId="{D43D709A-F7E9-42F6-B3C5-D443F842BBFE}" srcOrd="0" destOrd="0" presId="urn:microsoft.com/office/officeart/2005/8/layout/vList2"/>
    <dgm:cxn modelId="{AA1AC7D7-6B8B-4018-9251-2B5366F2812C}" type="presOf" srcId="{B66E0080-DB69-4363-9446-59737C849E87}" destId="{3D265986-C8A0-4DBB-9C62-1F1ABA7FC79A}" srcOrd="0" destOrd="0" presId="urn:microsoft.com/office/officeart/2005/8/layout/vList2"/>
    <dgm:cxn modelId="{450F297D-127C-4806-B887-30FE199216FF}" srcId="{B66E0080-DB69-4363-9446-59737C849E87}" destId="{89F8D79F-7EF1-4B1B-8C62-A9BB08AC52EB}" srcOrd="1" destOrd="0" parTransId="{42D2C432-C3B0-401D-93B0-EC000C00D26C}" sibTransId="{65761378-EB95-4AD4-A8E5-B608068F0D93}"/>
    <dgm:cxn modelId="{40963730-AB22-4A72-9043-9D4ED654E1C6}" srcId="{1F7F9F7F-948B-4C87-8CF9-DCC448AE575E}" destId="{1F03DD7C-7859-49A9-BE35-E7D9984F5142}" srcOrd="1" destOrd="0" parTransId="{EE16C035-3444-43F3-954B-542DE27379F8}" sibTransId="{79BC3F1A-20F1-4B16-BCC4-5E9A6ED8391D}"/>
    <dgm:cxn modelId="{AB96A55E-2404-474D-AB55-792EEC7FBE01}" srcId="{49D0E292-BA6F-47CB-A809-BB7D708BE7DF}" destId="{E8FDA4F8-FE07-40F1-8F7D-D8FD7C71DE84}" srcOrd="0" destOrd="0" parTransId="{1AFC8F1C-8B21-4D39-BC57-2CC0169C3D6B}" sibTransId="{92884833-08F7-47BD-98DA-DF266FA65DCE}"/>
    <dgm:cxn modelId="{77DF4CC7-C756-4A3E-AF75-70746371346B}" srcId="{89F8D79F-7EF1-4B1B-8C62-A9BB08AC52EB}" destId="{192DC95C-0233-4254-9E1F-5AF98ACA2BD2}" srcOrd="1" destOrd="0" parTransId="{1E159F0F-F6DE-4950-9267-7FE4F24D6E8A}" sibTransId="{7712452E-F276-4A9F-A5F5-E042E61B6914}"/>
    <dgm:cxn modelId="{0F494224-05BE-4624-83FA-18CEEB0099D0}" type="presOf" srcId="{03B63967-DF1F-4802-8862-DEDCBA31E667}" destId="{A9562C64-61F2-47AC-A56A-40B4E0A4F94C}" srcOrd="0" destOrd="0" presId="urn:microsoft.com/office/officeart/2005/8/layout/vList2"/>
    <dgm:cxn modelId="{B8850754-E7BA-402E-81E6-FB5FE2EDCB83}" type="presOf" srcId="{0C9A5C8B-807C-4D0D-B1CE-C77F4AFEBB64}" destId="{7F465D02-5E5D-4047-8AF7-046CF5319BCF}" srcOrd="0" destOrd="0" presId="urn:microsoft.com/office/officeart/2005/8/layout/vList2"/>
    <dgm:cxn modelId="{3DFD4C5D-92A7-44DE-B98C-1E699525F24C}" type="presOf" srcId="{04513DFD-CC7E-46D8-A3BA-9567840621F6}" destId="{D43D709A-F7E9-42F6-B3C5-D443F842BBFE}" srcOrd="0" destOrd="1" presId="urn:microsoft.com/office/officeart/2005/8/layout/vList2"/>
    <dgm:cxn modelId="{D7C64B51-1492-46BC-BBEF-BCF6A53A9698}" type="presOf" srcId="{49D0E292-BA6F-47CB-A809-BB7D708BE7DF}" destId="{9F9DE9C2-D94C-42BE-BC19-043C02E1BF79}" srcOrd="0" destOrd="0" presId="urn:microsoft.com/office/officeart/2005/8/layout/vList2"/>
    <dgm:cxn modelId="{A92CAB02-4D2F-4D3C-972D-EA2D47173CD6}" type="presParOf" srcId="{3D265986-C8A0-4DBB-9C62-1F1ABA7FC79A}" destId="{9F9DE9C2-D94C-42BE-BC19-043C02E1BF79}" srcOrd="0" destOrd="0" presId="urn:microsoft.com/office/officeart/2005/8/layout/vList2"/>
    <dgm:cxn modelId="{FB6FFC4B-D7C7-4700-8421-6CE3F418BC50}" type="presParOf" srcId="{3D265986-C8A0-4DBB-9C62-1F1ABA7FC79A}" destId="{D43D709A-F7E9-42F6-B3C5-D443F842BBFE}" srcOrd="1" destOrd="0" presId="urn:microsoft.com/office/officeart/2005/8/layout/vList2"/>
    <dgm:cxn modelId="{76C10314-9543-4FE9-BB9D-652FC7BCE431}" type="presParOf" srcId="{3D265986-C8A0-4DBB-9C62-1F1ABA7FC79A}" destId="{337430CB-9949-4ACD-9B5C-92DF0CAF5341}" srcOrd="2" destOrd="0" presId="urn:microsoft.com/office/officeart/2005/8/layout/vList2"/>
    <dgm:cxn modelId="{DF890E95-F9E5-4896-8BD9-6BA4F76390E9}" type="presParOf" srcId="{3D265986-C8A0-4DBB-9C62-1F1ABA7FC79A}" destId="{7F465D02-5E5D-4047-8AF7-046CF5319BCF}" srcOrd="3" destOrd="0" presId="urn:microsoft.com/office/officeart/2005/8/layout/vList2"/>
    <dgm:cxn modelId="{B5C90DBC-2BA2-45C0-97D5-B42785DADFBE}" type="presParOf" srcId="{3D265986-C8A0-4DBB-9C62-1F1ABA7FC79A}" destId="{21FC1162-4262-4FE3-858D-342D18A41957}" srcOrd="4" destOrd="0" presId="urn:microsoft.com/office/officeart/2005/8/layout/vList2"/>
    <dgm:cxn modelId="{8BFFBB98-971A-43F6-B63D-92C9197C4278}" type="presParOf" srcId="{3D265986-C8A0-4DBB-9C62-1F1ABA7FC79A}" destId="{A9562C64-61F2-47AC-A56A-40B4E0A4F94C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66E0080-DB69-4363-9446-59737C849E8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</dgm:pt>
    <dgm:pt modelId="{D3E5C664-D966-4C46-98C7-D5FF7AB896A1}">
      <dgm:prSet custT="1"/>
      <dgm:spPr>
        <a:solidFill>
          <a:srgbClr val="C00000"/>
        </a:solidFill>
      </dgm:spPr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Теперь контроль за генерацией 7КК лежит на бирже</a:t>
          </a:r>
        </a:p>
      </dgm:t>
    </dgm:pt>
    <dgm:pt modelId="{D6286CE9-64C5-4861-9F16-1DF4DBA642FD}" type="parTrans" cxnId="{3C497A7B-9BEA-467B-93F0-69E621D958EC}">
      <dgm:prSet/>
      <dgm:spPr/>
      <dgm:t>
        <a:bodyPr/>
        <a:lstStyle/>
        <a:p>
          <a:endParaRPr lang="ru-RU"/>
        </a:p>
      </dgm:t>
    </dgm:pt>
    <dgm:pt modelId="{1D9EB442-C7EE-4975-8CF5-73DA2AFB549B}" type="sibTrans" cxnId="{3C497A7B-9BEA-467B-93F0-69E621D958EC}">
      <dgm:prSet/>
      <dgm:spPr/>
      <dgm:t>
        <a:bodyPr/>
        <a:lstStyle/>
        <a:p>
          <a:endParaRPr lang="ru-RU"/>
        </a:p>
      </dgm:t>
    </dgm:pt>
    <dgm:pt modelId="{AF7F3017-29A4-4543-9618-853B82CCADC3}">
      <dgm:prSet custT="1"/>
      <dgm:spPr/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Логика выбора допустимых символов для болванок</a:t>
          </a:r>
        </a:p>
      </dgm:t>
    </dgm:pt>
    <dgm:pt modelId="{A85A84A7-B411-45B0-B776-D0021A78F697}" type="parTrans" cxnId="{D0B79107-92AB-4211-900C-1CEF9754C480}">
      <dgm:prSet/>
      <dgm:spPr/>
      <dgm:t>
        <a:bodyPr/>
        <a:lstStyle/>
        <a:p>
          <a:endParaRPr lang="ru-RU"/>
        </a:p>
      </dgm:t>
    </dgm:pt>
    <dgm:pt modelId="{978E72E6-A832-4698-A16F-48833B0D53C7}" type="sibTrans" cxnId="{D0B79107-92AB-4211-900C-1CEF9754C480}">
      <dgm:prSet/>
      <dgm:spPr/>
      <dgm:t>
        <a:bodyPr/>
        <a:lstStyle/>
        <a:p>
          <a:endParaRPr lang="ru-RU"/>
        </a:p>
      </dgm:t>
    </dgm:pt>
    <dgm:pt modelId="{FD3F58D2-77ED-497C-8EBA-BED87F056909}">
      <dgm:prSet custT="1"/>
      <dgm:spPr/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Логика последовательного именования болванок</a:t>
          </a:r>
        </a:p>
      </dgm:t>
    </dgm:pt>
    <dgm:pt modelId="{025F3766-DADC-439D-A42E-799838DCB6CB}" type="parTrans" cxnId="{E0E8A8A9-3DD8-4425-8C5F-58D78A5D6BFA}">
      <dgm:prSet/>
      <dgm:spPr/>
      <dgm:t>
        <a:bodyPr/>
        <a:lstStyle/>
        <a:p>
          <a:endParaRPr lang="ru-RU"/>
        </a:p>
      </dgm:t>
    </dgm:pt>
    <dgm:pt modelId="{8B053D62-D36A-481F-8750-5AE06A820374}" type="sibTrans" cxnId="{E0E8A8A9-3DD8-4425-8C5F-58D78A5D6BFA}">
      <dgm:prSet/>
      <dgm:spPr/>
      <dgm:t>
        <a:bodyPr/>
        <a:lstStyle/>
        <a:p>
          <a:endParaRPr lang="ru-RU"/>
        </a:p>
      </dgm:t>
    </dgm:pt>
    <dgm:pt modelId="{6A159119-0863-401D-B926-04BB7CD2F14E}">
      <dgm:prSet custT="1"/>
      <dgm:spPr/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Логика пополнения списка болванок</a:t>
          </a:r>
        </a:p>
      </dgm:t>
    </dgm:pt>
    <dgm:pt modelId="{AB0897FB-8FE2-4533-B539-22D17F0E4D73}" type="parTrans" cxnId="{8493E5C1-B75A-494D-8B71-0A63B5989219}">
      <dgm:prSet/>
      <dgm:spPr/>
      <dgm:t>
        <a:bodyPr/>
        <a:lstStyle/>
        <a:p>
          <a:endParaRPr lang="ru-RU"/>
        </a:p>
      </dgm:t>
    </dgm:pt>
    <dgm:pt modelId="{B02EC599-F0C0-4F5F-A13B-7D1CDBE76576}" type="sibTrans" cxnId="{8493E5C1-B75A-494D-8B71-0A63B5989219}">
      <dgm:prSet/>
      <dgm:spPr/>
      <dgm:t>
        <a:bodyPr/>
        <a:lstStyle/>
        <a:p>
          <a:endParaRPr lang="ru-RU"/>
        </a:p>
      </dgm:t>
    </dgm:pt>
    <dgm:pt modelId="{87C67BA2-9873-4A77-A396-3FC336CB9D19}">
      <dgm:prSet custT="1"/>
      <dgm:spPr/>
      <dgm:t>
        <a:bodyPr/>
        <a:lstStyle/>
        <a:p>
          <a:endParaRPr lang="ru-RU" sz="1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C86AB97-02B2-4B49-8380-EA66000CD456}" type="parTrans" cxnId="{1E4B317F-10FC-4CA8-97C8-C35FDCFDA459}">
      <dgm:prSet/>
      <dgm:spPr/>
      <dgm:t>
        <a:bodyPr/>
        <a:lstStyle/>
        <a:p>
          <a:endParaRPr lang="ru-RU"/>
        </a:p>
      </dgm:t>
    </dgm:pt>
    <dgm:pt modelId="{F623BB35-8051-4314-89A2-27DB06670F1D}" type="sibTrans" cxnId="{1E4B317F-10FC-4CA8-97C8-C35FDCFDA459}">
      <dgm:prSet/>
      <dgm:spPr/>
      <dgm:t>
        <a:bodyPr/>
        <a:lstStyle/>
        <a:p>
          <a:endParaRPr lang="ru-RU"/>
        </a:p>
      </dgm:t>
    </dgm:pt>
    <dgm:pt modelId="{EA7E4DD1-06AA-4D7D-8ACA-325CF9D522E4}">
      <dgm:prSet custT="1"/>
      <dgm:spPr/>
      <dgm:t>
        <a:bodyPr/>
        <a:lstStyle/>
        <a:p>
          <a:endParaRPr lang="ru-RU" sz="1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A2FFD4E-F04C-4C37-AD8C-0D2F97A70BFC}" type="parTrans" cxnId="{B033F2F3-5676-4935-B0BE-46875011E957}">
      <dgm:prSet/>
      <dgm:spPr/>
      <dgm:t>
        <a:bodyPr/>
        <a:lstStyle/>
        <a:p>
          <a:endParaRPr lang="ru-RU"/>
        </a:p>
      </dgm:t>
    </dgm:pt>
    <dgm:pt modelId="{9674F9E2-6E1C-438E-A370-F126AA04FE29}" type="sibTrans" cxnId="{B033F2F3-5676-4935-B0BE-46875011E957}">
      <dgm:prSet/>
      <dgm:spPr/>
      <dgm:t>
        <a:bodyPr/>
        <a:lstStyle/>
        <a:p>
          <a:endParaRPr lang="ru-RU"/>
        </a:p>
      </dgm:t>
    </dgm:pt>
    <dgm:pt modelId="{3D265986-C8A0-4DBB-9C62-1F1ABA7FC79A}" type="pres">
      <dgm:prSet presAssocID="{B66E0080-DB69-4363-9446-59737C849E87}" presName="linear" presStyleCnt="0">
        <dgm:presLayoutVars>
          <dgm:animLvl val="lvl"/>
          <dgm:resizeHandles val="exact"/>
        </dgm:presLayoutVars>
      </dgm:prSet>
      <dgm:spPr/>
    </dgm:pt>
    <dgm:pt modelId="{81AB82FE-DB71-45AD-B2D4-930483F015AD}" type="pres">
      <dgm:prSet presAssocID="{D3E5C664-D966-4C46-98C7-D5FF7AB896A1}" presName="parentText" presStyleLbl="node1" presStyleIdx="0" presStyleCnt="1" custScaleY="87869" custLinFactNeighborY="-4556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D0B358-15DA-4F86-A06E-767EA944F6AE}" type="pres">
      <dgm:prSet presAssocID="{D3E5C664-D966-4C46-98C7-D5FF7AB896A1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33F2F3-5676-4935-B0BE-46875011E957}" srcId="{D3E5C664-D966-4C46-98C7-D5FF7AB896A1}" destId="{EA7E4DD1-06AA-4D7D-8ACA-325CF9D522E4}" srcOrd="3" destOrd="0" parTransId="{8A2FFD4E-F04C-4C37-AD8C-0D2F97A70BFC}" sibTransId="{9674F9E2-6E1C-438E-A370-F126AA04FE29}"/>
    <dgm:cxn modelId="{108FD238-05C3-481B-AE00-746CB3446A56}" type="presOf" srcId="{AF7F3017-29A4-4543-9618-853B82CCADC3}" destId="{7DD0B358-15DA-4F86-A06E-767EA944F6AE}" srcOrd="0" destOrd="0" presId="urn:microsoft.com/office/officeart/2005/8/layout/vList2"/>
    <dgm:cxn modelId="{DB8DD4EF-0C72-485A-8D41-15BCC0466AE8}" type="presOf" srcId="{FD3F58D2-77ED-497C-8EBA-BED87F056909}" destId="{7DD0B358-15DA-4F86-A06E-767EA944F6AE}" srcOrd="0" destOrd="2" presId="urn:microsoft.com/office/officeart/2005/8/layout/vList2"/>
    <dgm:cxn modelId="{1E4B317F-10FC-4CA8-97C8-C35FDCFDA459}" srcId="{D3E5C664-D966-4C46-98C7-D5FF7AB896A1}" destId="{87C67BA2-9873-4A77-A396-3FC336CB9D19}" srcOrd="1" destOrd="0" parTransId="{2C86AB97-02B2-4B49-8380-EA66000CD456}" sibTransId="{F623BB35-8051-4314-89A2-27DB06670F1D}"/>
    <dgm:cxn modelId="{209BF0AF-698B-4981-B296-D466D0D078E7}" type="presOf" srcId="{87C67BA2-9873-4A77-A396-3FC336CB9D19}" destId="{7DD0B358-15DA-4F86-A06E-767EA944F6AE}" srcOrd="0" destOrd="1" presId="urn:microsoft.com/office/officeart/2005/8/layout/vList2"/>
    <dgm:cxn modelId="{E0E8A8A9-3DD8-4425-8C5F-58D78A5D6BFA}" srcId="{D3E5C664-D966-4C46-98C7-D5FF7AB896A1}" destId="{FD3F58D2-77ED-497C-8EBA-BED87F056909}" srcOrd="2" destOrd="0" parTransId="{025F3766-DADC-439D-A42E-799838DCB6CB}" sibTransId="{8B053D62-D36A-481F-8750-5AE06A820374}"/>
    <dgm:cxn modelId="{D0B79107-92AB-4211-900C-1CEF9754C480}" srcId="{D3E5C664-D966-4C46-98C7-D5FF7AB896A1}" destId="{AF7F3017-29A4-4543-9618-853B82CCADC3}" srcOrd="0" destOrd="0" parTransId="{A85A84A7-B411-45B0-B776-D0021A78F697}" sibTransId="{978E72E6-A832-4698-A16F-48833B0D53C7}"/>
    <dgm:cxn modelId="{3C497A7B-9BEA-467B-93F0-69E621D958EC}" srcId="{B66E0080-DB69-4363-9446-59737C849E87}" destId="{D3E5C664-D966-4C46-98C7-D5FF7AB896A1}" srcOrd="0" destOrd="0" parTransId="{D6286CE9-64C5-4861-9F16-1DF4DBA642FD}" sibTransId="{1D9EB442-C7EE-4975-8CF5-73DA2AFB549B}"/>
    <dgm:cxn modelId="{C3269FA7-C68E-4548-AC57-9A532F67EB73}" type="presOf" srcId="{6A159119-0863-401D-B926-04BB7CD2F14E}" destId="{7DD0B358-15DA-4F86-A06E-767EA944F6AE}" srcOrd="0" destOrd="4" presId="urn:microsoft.com/office/officeart/2005/8/layout/vList2"/>
    <dgm:cxn modelId="{5766C485-C1B0-4CDD-B090-EC56747A95F4}" type="presOf" srcId="{EA7E4DD1-06AA-4D7D-8ACA-325CF9D522E4}" destId="{7DD0B358-15DA-4F86-A06E-767EA944F6AE}" srcOrd="0" destOrd="3" presId="urn:microsoft.com/office/officeart/2005/8/layout/vList2"/>
    <dgm:cxn modelId="{AA1AC7D7-6B8B-4018-9251-2B5366F2812C}" type="presOf" srcId="{B66E0080-DB69-4363-9446-59737C849E87}" destId="{3D265986-C8A0-4DBB-9C62-1F1ABA7FC79A}" srcOrd="0" destOrd="0" presId="urn:microsoft.com/office/officeart/2005/8/layout/vList2"/>
    <dgm:cxn modelId="{298B21F5-42A9-4BB4-A65E-7EF8D632FA5F}" type="presOf" srcId="{D3E5C664-D966-4C46-98C7-D5FF7AB896A1}" destId="{81AB82FE-DB71-45AD-B2D4-930483F015AD}" srcOrd="0" destOrd="0" presId="urn:microsoft.com/office/officeart/2005/8/layout/vList2"/>
    <dgm:cxn modelId="{8493E5C1-B75A-494D-8B71-0A63B5989219}" srcId="{D3E5C664-D966-4C46-98C7-D5FF7AB896A1}" destId="{6A159119-0863-401D-B926-04BB7CD2F14E}" srcOrd="4" destOrd="0" parTransId="{AB0897FB-8FE2-4533-B539-22D17F0E4D73}" sibTransId="{B02EC599-F0C0-4F5F-A13B-7D1CDBE76576}"/>
    <dgm:cxn modelId="{A3965BC0-1AAE-4C0E-A8B9-909928DBCB84}" type="presParOf" srcId="{3D265986-C8A0-4DBB-9C62-1F1ABA7FC79A}" destId="{81AB82FE-DB71-45AD-B2D4-930483F015AD}" srcOrd="0" destOrd="0" presId="urn:microsoft.com/office/officeart/2005/8/layout/vList2"/>
    <dgm:cxn modelId="{85C6393A-06CC-4800-AF02-EC741B3624BD}" type="presParOf" srcId="{3D265986-C8A0-4DBB-9C62-1F1ABA7FC79A}" destId="{7DD0B358-15DA-4F86-A06E-767EA944F6A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66E0080-DB69-4363-9446-59737C849E8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</dgm:pt>
    <dgm:pt modelId="{5F261258-2011-4CF5-9CAA-6BBF9B6BB200}">
      <dgm:prSet custT="1"/>
      <dgm:spPr>
        <a:solidFill>
          <a:srgbClr val="C00000"/>
        </a:solidFill>
      </dgm:spPr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Общий вариант, удобный для </a:t>
          </a:r>
          <a:r>
            <a:rPr lang="ru-RU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всех, недостижим</a:t>
          </a:r>
          <a:endParaRPr lang="ru-RU" sz="1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BBE9469-48B7-4EB4-A3BA-4C11E9908F98}" type="parTrans" cxnId="{2D744ED8-008D-4BF9-A7C9-5151AFEF7D5E}">
      <dgm:prSet/>
      <dgm:spPr/>
      <dgm:t>
        <a:bodyPr/>
        <a:lstStyle/>
        <a:p>
          <a:endParaRPr lang="ru-RU"/>
        </a:p>
      </dgm:t>
    </dgm:pt>
    <dgm:pt modelId="{C8F40BD5-AA11-4BBB-992B-93724A0E38CF}" type="sibTrans" cxnId="{2D744ED8-008D-4BF9-A7C9-5151AFEF7D5E}">
      <dgm:prSet/>
      <dgm:spPr/>
      <dgm:t>
        <a:bodyPr/>
        <a:lstStyle/>
        <a:p>
          <a:endParaRPr lang="ru-RU"/>
        </a:p>
      </dgm:t>
    </dgm:pt>
    <dgm:pt modelId="{0EAA90AF-2778-4C4E-8211-FF26F5A0C4D4}">
      <dgm:prSet custT="1"/>
      <dgm:spPr/>
      <dgm:t>
        <a:bodyPr/>
        <a:lstStyle/>
        <a:p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Поэтому постараемся выбрать компромиссное решение</a:t>
          </a:r>
        </a:p>
      </dgm:t>
    </dgm:pt>
    <dgm:pt modelId="{95873B97-E1C8-49FD-ACD3-F966C1F67948}" type="parTrans" cxnId="{468B3990-9E6B-42ED-8CD3-4DCC10E74710}">
      <dgm:prSet/>
      <dgm:spPr/>
      <dgm:t>
        <a:bodyPr/>
        <a:lstStyle/>
        <a:p>
          <a:endParaRPr lang="ru-RU"/>
        </a:p>
      </dgm:t>
    </dgm:pt>
    <dgm:pt modelId="{CA32BD63-AA1C-4F19-994C-AD3FEAFFC1F7}" type="sibTrans" cxnId="{468B3990-9E6B-42ED-8CD3-4DCC10E74710}">
      <dgm:prSet/>
      <dgm:spPr/>
      <dgm:t>
        <a:bodyPr/>
        <a:lstStyle/>
        <a:p>
          <a:endParaRPr lang="ru-RU"/>
        </a:p>
      </dgm:t>
    </dgm:pt>
    <dgm:pt modelId="{EF766BB5-9F0B-4973-9A63-85EA0E299FFF}">
      <dgm:prSet custT="1"/>
      <dgm:spPr>
        <a:solidFill>
          <a:srgbClr val="C00000"/>
        </a:solidFill>
      </dgm:spPr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Выбранный алфавит</a:t>
          </a:r>
        </a:p>
      </dgm:t>
    </dgm:pt>
    <dgm:pt modelId="{EBF72B9B-5502-4915-BDE9-40577627C069}" type="parTrans" cxnId="{A8177B04-5C10-47A5-A421-9F0A5A749578}">
      <dgm:prSet/>
      <dgm:spPr/>
      <dgm:t>
        <a:bodyPr/>
        <a:lstStyle/>
        <a:p>
          <a:endParaRPr lang="ru-RU"/>
        </a:p>
      </dgm:t>
    </dgm:pt>
    <dgm:pt modelId="{80D28AF9-2983-4B2A-B757-D3A53FDB6B7B}" type="sibTrans" cxnId="{A8177B04-5C10-47A5-A421-9F0A5A749578}">
      <dgm:prSet/>
      <dgm:spPr/>
      <dgm:t>
        <a:bodyPr/>
        <a:lstStyle/>
        <a:p>
          <a:endParaRPr lang="ru-RU"/>
        </a:p>
      </dgm:t>
    </dgm:pt>
    <dgm:pt modelId="{2B26ECC6-EA94-4FB0-908A-9A507D631C72}">
      <dgm:prSet custT="1"/>
      <dgm:spPr/>
      <dgm:t>
        <a:bodyPr/>
        <a:lstStyle/>
        <a:p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Буквы 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a-z</a:t>
          </a:r>
          <a:endParaRPr lang="ru-RU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81A3802-E5CA-4710-BD34-4D4DA1B09839}" type="parTrans" cxnId="{038B8242-8AB3-4439-8601-9667A09542EA}">
      <dgm:prSet/>
      <dgm:spPr/>
      <dgm:t>
        <a:bodyPr/>
        <a:lstStyle/>
        <a:p>
          <a:endParaRPr lang="ru-RU"/>
        </a:p>
      </dgm:t>
    </dgm:pt>
    <dgm:pt modelId="{66F71EA0-E4A6-4318-BB27-450AEFC46761}" type="sibTrans" cxnId="{038B8242-8AB3-4439-8601-9667A09542EA}">
      <dgm:prSet/>
      <dgm:spPr/>
      <dgm:t>
        <a:bodyPr/>
        <a:lstStyle/>
        <a:p>
          <a:endParaRPr lang="ru-RU"/>
        </a:p>
      </dgm:t>
    </dgm:pt>
    <dgm:pt modelId="{0CD34B40-2B47-4889-AA9F-079FF822789C}">
      <dgm:prSet custT="1"/>
      <dgm:spPr/>
      <dgm:t>
        <a:bodyPr/>
        <a:lstStyle/>
        <a:p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Цифры 0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-9</a:t>
          </a:r>
          <a:endParaRPr lang="ru-RU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E75AEDE-3A45-481E-AAFB-85726F21C54D}" type="parTrans" cxnId="{5EFDAF27-834E-420D-AEB9-716DD58B8722}">
      <dgm:prSet/>
      <dgm:spPr/>
      <dgm:t>
        <a:bodyPr/>
        <a:lstStyle/>
        <a:p>
          <a:endParaRPr lang="ru-RU"/>
        </a:p>
      </dgm:t>
    </dgm:pt>
    <dgm:pt modelId="{7B39A870-80C3-49F1-BBE0-F8D26F8735EB}" type="sibTrans" cxnId="{5EFDAF27-834E-420D-AEB9-716DD58B8722}">
      <dgm:prSet/>
      <dgm:spPr/>
      <dgm:t>
        <a:bodyPr/>
        <a:lstStyle/>
        <a:p>
          <a:endParaRPr lang="ru-RU"/>
        </a:p>
      </dgm:t>
    </dgm:pt>
    <dgm:pt modelId="{E63BB30A-D17D-4955-914A-BF1211EDDE19}">
      <dgm:prSet custT="1"/>
      <dgm:spPr>
        <a:solidFill>
          <a:srgbClr val="C00000"/>
        </a:solidFill>
      </dgm:spPr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Почему не выбрали и заглавные и строчные буквы?</a:t>
          </a:r>
        </a:p>
      </dgm:t>
    </dgm:pt>
    <dgm:pt modelId="{B91529C4-92BC-4CEA-BCFE-FE923AC35B2E}" type="parTrans" cxnId="{526CF50E-1DC7-4A49-86FA-9068E2E722BC}">
      <dgm:prSet/>
      <dgm:spPr/>
      <dgm:t>
        <a:bodyPr/>
        <a:lstStyle/>
        <a:p>
          <a:endParaRPr lang="ru-RU"/>
        </a:p>
      </dgm:t>
    </dgm:pt>
    <dgm:pt modelId="{9FACA633-AEFC-4A39-A72F-64966E840EBD}" type="sibTrans" cxnId="{526CF50E-1DC7-4A49-86FA-9068E2E722BC}">
      <dgm:prSet/>
      <dgm:spPr/>
      <dgm:t>
        <a:bodyPr/>
        <a:lstStyle/>
        <a:p>
          <a:endParaRPr lang="ru-RU"/>
        </a:p>
      </dgm:t>
    </dgm:pt>
    <dgm:pt modelId="{197D80EA-46B5-4B8B-A290-B9285CA438C3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Потому что тогда потенциально возможен конфликт имен, отличающихся регистром, </a:t>
          </a:r>
          <a:r>
            <a: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например, 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коды клиента 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a3b 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и 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A3b</a:t>
          </a:r>
          <a:endParaRPr lang="ru-RU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A9202AA-ED9E-4003-BCCC-29F3EB556010}" type="parTrans" cxnId="{13BF507D-3453-44E2-95EE-102319959DBD}">
      <dgm:prSet/>
      <dgm:spPr/>
      <dgm:t>
        <a:bodyPr/>
        <a:lstStyle/>
        <a:p>
          <a:endParaRPr lang="ru-RU"/>
        </a:p>
      </dgm:t>
    </dgm:pt>
    <dgm:pt modelId="{810535E0-7886-40A7-BEC4-912BF70FA8CB}" type="sibTrans" cxnId="{13BF507D-3453-44E2-95EE-102319959DBD}">
      <dgm:prSet/>
      <dgm:spPr/>
      <dgm:t>
        <a:bodyPr/>
        <a:lstStyle/>
        <a:p>
          <a:endParaRPr lang="ru-RU"/>
        </a:p>
      </dgm:t>
    </dgm:pt>
    <dgm:pt modelId="{B1EB41B1-BD45-470D-9866-F795FA2C5F69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Конфликт возможен в областях, где регистр букв может не различаться</a:t>
          </a:r>
        </a:p>
      </dgm:t>
    </dgm:pt>
    <dgm:pt modelId="{81C68B4D-FB47-41B3-907B-3FC83574D8C1}" type="parTrans" cxnId="{1FEDC454-4950-45FA-A2C8-1D7AE2085BCC}">
      <dgm:prSet/>
      <dgm:spPr/>
      <dgm:t>
        <a:bodyPr/>
        <a:lstStyle/>
        <a:p>
          <a:endParaRPr lang="ru-RU"/>
        </a:p>
      </dgm:t>
    </dgm:pt>
    <dgm:pt modelId="{329F89CF-AA1B-4251-8B1F-98F5BDF41BDC}" type="sibTrans" cxnId="{1FEDC454-4950-45FA-A2C8-1D7AE2085BCC}">
      <dgm:prSet/>
      <dgm:spPr/>
      <dgm:t>
        <a:bodyPr/>
        <a:lstStyle/>
        <a:p>
          <a:endParaRPr lang="ru-RU"/>
        </a:p>
      </dgm:t>
    </dgm:pt>
    <dgm:pt modelId="{392FB8DC-89A1-4CB7-A3AF-00239E49768F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Передача в 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URL WEB-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сервиса</a:t>
          </a:r>
        </a:p>
      </dgm:t>
    </dgm:pt>
    <dgm:pt modelId="{34B49483-C3F9-4679-9DD8-963D26C0186C}" type="parTrans" cxnId="{9EB81046-1999-40E4-9820-BE690A09F901}">
      <dgm:prSet/>
      <dgm:spPr/>
      <dgm:t>
        <a:bodyPr/>
        <a:lstStyle/>
        <a:p>
          <a:endParaRPr lang="ru-RU"/>
        </a:p>
      </dgm:t>
    </dgm:pt>
    <dgm:pt modelId="{409992DD-90FB-4948-B5BB-F1F440D97053}" type="sibTrans" cxnId="{9EB81046-1999-40E4-9820-BE690A09F901}">
      <dgm:prSet/>
      <dgm:spPr/>
      <dgm:t>
        <a:bodyPr/>
        <a:lstStyle/>
        <a:p>
          <a:endParaRPr lang="ru-RU"/>
        </a:p>
      </dgm:t>
    </dgm:pt>
    <dgm:pt modelId="{80A68C70-77E5-48F8-8648-419B0F7DD9F1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Сохранение информации в файле, в имени которого содержится 7КК.</a:t>
          </a:r>
        </a:p>
      </dgm:t>
    </dgm:pt>
    <dgm:pt modelId="{31FA9B0A-C983-43AE-A982-C695FDB608B6}" type="parTrans" cxnId="{64917405-D38A-47D9-A88F-4FC895E2D279}">
      <dgm:prSet/>
      <dgm:spPr/>
      <dgm:t>
        <a:bodyPr/>
        <a:lstStyle/>
        <a:p>
          <a:endParaRPr lang="ru-RU"/>
        </a:p>
      </dgm:t>
    </dgm:pt>
    <dgm:pt modelId="{9679BAD6-BB44-423F-B542-62F640B26F32}" type="sibTrans" cxnId="{64917405-D38A-47D9-A88F-4FC895E2D279}">
      <dgm:prSet/>
      <dgm:spPr/>
      <dgm:t>
        <a:bodyPr/>
        <a:lstStyle/>
        <a:p>
          <a:endParaRPr lang="ru-RU"/>
        </a:p>
      </dgm:t>
    </dgm:pt>
    <dgm:pt modelId="{E227593E-D214-4376-AE2D-D0DA76422906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Системы ряда участников не поддерживают разные регистры</a:t>
          </a:r>
        </a:p>
      </dgm:t>
    </dgm:pt>
    <dgm:pt modelId="{46628440-72D2-45DD-AE2B-F30C17809AF7}" type="parTrans" cxnId="{C76F559A-7721-4149-93F1-1992E09ABB8E}">
      <dgm:prSet/>
      <dgm:spPr/>
      <dgm:t>
        <a:bodyPr/>
        <a:lstStyle/>
        <a:p>
          <a:endParaRPr lang="ru-RU"/>
        </a:p>
      </dgm:t>
    </dgm:pt>
    <dgm:pt modelId="{7093140F-11FD-48C8-873A-3689954C08D8}" type="sibTrans" cxnId="{C76F559A-7721-4149-93F1-1992E09ABB8E}">
      <dgm:prSet/>
      <dgm:spPr/>
      <dgm:t>
        <a:bodyPr/>
        <a:lstStyle/>
        <a:p>
          <a:endParaRPr lang="ru-RU"/>
        </a:p>
      </dgm:t>
    </dgm:pt>
    <dgm:pt modelId="{3D265986-C8A0-4DBB-9C62-1F1ABA7FC79A}" type="pres">
      <dgm:prSet presAssocID="{B66E0080-DB69-4363-9446-59737C849E87}" presName="linear" presStyleCnt="0">
        <dgm:presLayoutVars>
          <dgm:animLvl val="lvl"/>
          <dgm:resizeHandles val="exact"/>
        </dgm:presLayoutVars>
      </dgm:prSet>
      <dgm:spPr/>
    </dgm:pt>
    <dgm:pt modelId="{F618FBD6-4EB9-4689-BCDF-DBB338E5A4D1}" type="pres">
      <dgm:prSet presAssocID="{5F261258-2011-4CF5-9CAA-6BBF9B6BB200}" presName="parentText" presStyleLbl="node1" presStyleIdx="0" presStyleCnt="3" custScaleY="7392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034662-5442-4353-B1C6-58E7BD821347}" type="pres">
      <dgm:prSet presAssocID="{5F261258-2011-4CF5-9CAA-6BBF9B6BB200}" presName="childText" presStyleLbl="revTx" presStyleIdx="0" presStyleCnt="3" custLinFactNeighborY="223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340A33-8575-44AF-A136-459FCF9EBD0A}" type="pres">
      <dgm:prSet presAssocID="{EF766BB5-9F0B-4973-9A63-85EA0E299FFF}" presName="parentText" presStyleLbl="node1" presStyleIdx="1" presStyleCnt="3" custScaleY="67734" custLinFactNeighborY="-1863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32685E-551D-4CC3-9629-4BF607C22CAF}" type="pres">
      <dgm:prSet presAssocID="{EF766BB5-9F0B-4973-9A63-85EA0E299FFF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8FE23D-3D9A-4C0F-8C07-C137FFF91D4C}" type="pres">
      <dgm:prSet presAssocID="{E63BB30A-D17D-4955-914A-BF1211EDDE19}" presName="parentText" presStyleLbl="node1" presStyleIdx="2" presStyleCnt="3" custScaleY="71212" custLinFactNeighborX="-1075" custLinFactNeighborY="-699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0A1B60-331D-46AB-B3B4-6BABFFB4E537}" type="pres">
      <dgm:prSet presAssocID="{E63BB30A-D17D-4955-914A-BF1211EDDE19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12C4487-C576-4246-8EB1-F6D93DD89433}" type="presOf" srcId="{392FB8DC-89A1-4CB7-A3AF-00239E49768F}" destId="{7B0A1B60-331D-46AB-B3B4-6BABFFB4E537}" srcOrd="0" destOrd="2" presId="urn:microsoft.com/office/officeart/2005/8/layout/vList2"/>
    <dgm:cxn modelId="{1FEDC454-4950-45FA-A2C8-1D7AE2085BCC}" srcId="{E63BB30A-D17D-4955-914A-BF1211EDDE19}" destId="{B1EB41B1-BD45-470D-9866-F795FA2C5F69}" srcOrd="1" destOrd="0" parTransId="{81C68B4D-FB47-41B3-907B-3FC83574D8C1}" sibTransId="{329F89CF-AA1B-4251-8B1F-98F5BDF41BDC}"/>
    <dgm:cxn modelId="{805F7A79-D94A-44A6-A351-BF47635D2AD4}" type="presOf" srcId="{E227593E-D214-4376-AE2D-D0DA76422906}" destId="{7B0A1B60-331D-46AB-B3B4-6BABFFB4E537}" srcOrd="0" destOrd="4" presId="urn:microsoft.com/office/officeart/2005/8/layout/vList2"/>
    <dgm:cxn modelId="{91FE8E8A-83E4-4645-AE5A-6E3C618B10CE}" type="presOf" srcId="{80A68C70-77E5-48F8-8648-419B0F7DD9F1}" destId="{7B0A1B60-331D-46AB-B3B4-6BABFFB4E537}" srcOrd="0" destOrd="3" presId="urn:microsoft.com/office/officeart/2005/8/layout/vList2"/>
    <dgm:cxn modelId="{A8177B04-5C10-47A5-A421-9F0A5A749578}" srcId="{B66E0080-DB69-4363-9446-59737C849E87}" destId="{EF766BB5-9F0B-4973-9A63-85EA0E299FFF}" srcOrd="1" destOrd="0" parTransId="{EBF72B9B-5502-4915-BDE9-40577627C069}" sibTransId="{80D28AF9-2983-4B2A-B757-D3A53FDB6B7B}"/>
    <dgm:cxn modelId="{0E95A299-4A8C-4C63-8D06-429F0437A45E}" type="presOf" srcId="{5F261258-2011-4CF5-9CAA-6BBF9B6BB200}" destId="{F618FBD6-4EB9-4689-BCDF-DBB338E5A4D1}" srcOrd="0" destOrd="0" presId="urn:microsoft.com/office/officeart/2005/8/layout/vList2"/>
    <dgm:cxn modelId="{696C72B1-64ED-43C8-B3CC-FD5D2479CB7F}" type="presOf" srcId="{0CD34B40-2B47-4889-AA9F-079FF822789C}" destId="{6732685E-551D-4CC3-9629-4BF607C22CAF}" srcOrd="0" destOrd="1" presId="urn:microsoft.com/office/officeart/2005/8/layout/vList2"/>
    <dgm:cxn modelId="{13BF507D-3453-44E2-95EE-102319959DBD}" srcId="{E63BB30A-D17D-4955-914A-BF1211EDDE19}" destId="{197D80EA-46B5-4B8B-A290-B9285CA438C3}" srcOrd="0" destOrd="0" parTransId="{4A9202AA-ED9E-4003-BCCC-29F3EB556010}" sibTransId="{810535E0-7886-40A7-BEC4-912BF70FA8CB}"/>
    <dgm:cxn modelId="{AB53A93B-CC64-4A85-AD32-7B1FBBAFF570}" type="presOf" srcId="{E63BB30A-D17D-4955-914A-BF1211EDDE19}" destId="{718FE23D-3D9A-4C0F-8C07-C137FFF91D4C}" srcOrd="0" destOrd="0" presId="urn:microsoft.com/office/officeart/2005/8/layout/vList2"/>
    <dgm:cxn modelId="{AA1AC7D7-6B8B-4018-9251-2B5366F2812C}" type="presOf" srcId="{B66E0080-DB69-4363-9446-59737C849E87}" destId="{3D265986-C8A0-4DBB-9C62-1F1ABA7FC79A}" srcOrd="0" destOrd="0" presId="urn:microsoft.com/office/officeart/2005/8/layout/vList2"/>
    <dgm:cxn modelId="{64917405-D38A-47D9-A88F-4FC895E2D279}" srcId="{B1EB41B1-BD45-470D-9866-F795FA2C5F69}" destId="{80A68C70-77E5-48F8-8648-419B0F7DD9F1}" srcOrd="1" destOrd="0" parTransId="{31FA9B0A-C983-43AE-A982-C695FDB608B6}" sibTransId="{9679BAD6-BB44-423F-B542-62F640B26F32}"/>
    <dgm:cxn modelId="{BBE2D3B4-D631-4592-A40E-C1CA6B7B8D55}" type="presOf" srcId="{0EAA90AF-2778-4C4E-8211-FF26F5A0C4D4}" destId="{57034662-5442-4353-B1C6-58E7BD821347}" srcOrd="0" destOrd="0" presId="urn:microsoft.com/office/officeart/2005/8/layout/vList2"/>
    <dgm:cxn modelId="{9EB81046-1999-40E4-9820-BE690A09F901}" srcId="{B1EB41B1-BD45-470D-9866-F795FA2C5F69}" destId="{392FB8DC-89A1-4CB7-A3AF-00239E49768F}" srcOrd="0" destOrd="0" parTransId="{34B49483-C3F9-4679-9DD8-963D26C0186C}" sibTransId="{409992DD-90FB-4948-B5BB-F1F440D97053}"/>
    <dgm:cxn modelId="{468B3990-9E6B-42ED-8CD3-4DCC10E74710}" srcId="{5F261258-2011-4CF5-9CAA-6BBF9B6BB200}" destId="{0EAA90AF-2778-4C4E-8211-FF26F5A0C4D4}" srcOrd="0" destOrd="0" parTransId="{95873B97-E1C8-49FD-ACD3-F966C1F67948}" sibTransId="{CA32BD63-AA1C-4F19-994C-AD3FEAFFC1F7}"/>
    <dgm:cxn modelId="{ED1756F1-243B-4567-B6C3-EC645A117950}" type="presOf" srcId="{B1EB41B1-BD45-470D-9866-F795FA2C5F69}" destId="{7B0A1B60-331D-46AB-B3B4-6BABFFB4E537}" srcOrd="0" destOrd="1" presId="urn:microsoft.com/office/officeart/2005/8/layout/vList2"/>
    <dgm:cxn modelId="{7DA0C284-72EC-4DE6-9F5C-690B26134C40}" type="presOf" srcId="{197D80EA-46B5-4B8B-A290-B9285CA438C3}" destId="{7B0A1B60-331D-46AB-B3B4-6BABFFB4E537}" srcOrd="0" destOrd="0" presId="urn:microsoft.com/office/officeart/2005/8/layout/vList2"/>
    <dgm:cxn modelId="{526CF50E-1DC7-4A49-86FA-9068E2E722BC}" srcId="{B66E0080-DB69-4363-9446-59737C849E87}" destId="{E63BB30A-D17D-4955-914A-BF1211EDDE19}" srcOrd="2" destOrd="0" parTransId="{B91529C4-92BC-4CEA-BCFE-FE923AC35B2E}" sibTransId="{9FACA633-AEFC-4A39-A72F-64966E840EBD}"/>
    <dgm:cxn modelId="{69BA64F2-DF30-48A8-AD53-8EEE44FFC475}" type="presOf" srcId="{2B26ECC6-EA94-4FB0-908A-9A507D631C72}" destId="{6732685E-551D-4CC3-9629-4BF607C22CAF}" srcOrd="0" destOrd="0" presId="urn:microsoft.com/office/officeart/2005/8/layout/vList2"/>
    <dgm:cxn modelId="{5EFDAF27-834E-420D-AEB9-716DD58B8722}" srcId="{EF766BB5-9F0B-4973-9A63-85EA0E299FFF}" destId="{0CD34B40-2B47-4889-AA9F-079FF822789C}" srcOrd="1" destOrd="0" parTransId="{DE75AEDE-3A45-481E-AAFB-85726F21C54D}" sibTransId="{7B39A870-80C3-49F1-BBE0-F8D26F8735EB}"/>
    <dgm:cxn modelId="{2D744ED8-008D-4BF9-A7C9-5151AFEF7D5E}" srcId="{B66E0080-DB69-4363-9446-59737C849E87}" destId="{5F261258-2011-4CF5-9CAA-6BBF9B6BB200}" srcOrd="0" destOrd="0" parTransId="{CBBE9469-48B7-4EB4-A3BA-4C11E9908F98}" sibTransId="{C8F40BD5-AA11-4BBB-992B-93724A0E38CF}"/>
    <dgm:cxn modelId="{038B8242-8AB3-4439-8601-9667A09542EA}" srcId="{EF766BB5-9F0B-4973-9A63-85EA0E299FFF}" destId="{2B26ECC6-EA94-4FB0-908A-9A507D631C72}" srcOrd="0" destOrd="0" parTransId="{881A3802-E5CA-4710-BD34-4D4DA1B09839}" sibTransId="{66F71EA0-E4A6-4318-BB27-450AEFC46761}"/>
    <dgm:cxn modelId="{C76F559A-7721-4149-93F1-1992E09ABB8E}" srcId="{E63BB30A-D17D-4955-914A-BF1211EDDE19}" destId="{E227593E-D214-4376-AE2D-D0DA76422906}" srcOrd="2" destOrd="0" parTransId="{46628440-72D2-45DD-AE2B-F30C17809AF7}" sibTransId="{7093140F-11FD-48C8-873A-3689954C08D8}"/>
    <dgm:cxn modelId="{126CAD8E-7DA7-4235-84B5-2DB4B8215D4E}" type="presOf" srcId="{EF766BB5-9F0B-4973-9A63-85EA0E299FFF}" destId="{54340A33-8575-44AF-A136-459FCF9EBD0A}" srcOrd="0" destOrd="0" presId="urn:microsoft.com/office/officeart/2005/8/layout/vList2"/>
    <dgm:cxn modelId="{369C5A0A-AD46-460A-9900-C4F672E0ABBC}" type="presParOf" srcId="{3D265986-C8A0-4DBB-9C62-1F1ABA7FC79A}" destId="{F618FBD6-4EB9-4689-BCDF-DBB338E5A4D1}" srcOrd="0" destOrd="0" presId="urn:microsoft.com/office/officeart/2005/8/layout/vList2"/>
    <dgm:cxn modelId="{6C6EF35C-615B-4F13-832F-53AE41BC8B26}" type="presParOf" srcId="{3D265986-C8A0-4DBB-9C62-1F1ABA7FC79A}" destId="{57034662-5442-4353-B1C6-58E7BD821347}" srcOrd="1" destOrd="0" presId="urn:microsoft.com/office/officeart/2005/8/layout/vList2"/>
    <dgm:cxn modelId="{EC73A7D2-5193-4A85-8A74-4C7CD716F01E}" type="presParOf" srcId="{3D265986-C8A0-4DBB-9C62-1F1ABA7FC79A}" destId="{54340A33-8575-44AF-A136-459FCF9EBD0A}" srcOrd="2" destOrd="0" presId="urn:microsoft.com/office/officeart/2005/8/layout/vList2"/>
    <dgm:cxn modelId="{8A5987C8-C800-4FC3-B50F-272135C6D88D}" type="presParOf" srcId="{3D265986-C8A0-4DBB-9C62-1F1ABA7FC79A}" destId="{6732685E-551D-4CC3-9629-4BF607C22CAF}" srcOrd="3" destOrd="0" presId="urn:microsoft.com/office/officeart/2005/8/layout/vList2"/>
    <dgm:cxn modelId="{E5158D83-3971-4E61-8BD4-AF23DDFBEC4D}" type="presParOf" srcId="{3D265986-C8A0-4DBB-9C62-1F1ABA7FC79A}" destId="{718FE23D-3D9A-4C0F-8C07-C137FFF91D4C}" srcOrd="4" destOrd="0" presId="urn:microsoft.com/office/officeart/2005/8/layout/vList2"/>
    <dgm:cxn modelId="{E24F4BC6-04FD-4054-96E7-0E407C509641}" type="presParOf" srcId="{3D265986-C8A0-4DBB-9C62-1F1ABA7FC79A}" destId="{7B0A1B60-331D-46AB-B3B4-6BABFFB4E537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66E0080-DB69-4363-9446-59737C849E8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496FFA-DC72-4231-A84B-1F1354F46BBD}">
      <dgm:prSet custT="1"/>
      <dgm:spPr>
        <a:solidFill>
          <a:srgbClr val="C00000"/>
        </a:solidFill>
      </dgm:spPr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Очень мало символов, </a:t>
          </a:r>
          <a:r>
            <a:rPr lang="ru-RU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клиентов </a:t>
          </a:r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больше!</a:t>
          </a:r>
        </a:p>
      </dgm:t>
    </dgm:pt>
    <dgm:pt modelId="{38CE7873-B0F2-4F6B-8CB6-18288EB0DCB3}" type="parTrans" cxnId="{2680A299-9A70-4FC6-9D14-4BAF38FEA5D5}">
      <dgm:prSet/>
      <dgm:spPr/>
      <dgm:t>
        <a:bodyPr/>
        <a:lstStyle/>
        <a:p>
          <a:endParaRPr lang="ru-RU"/>
        </a:p>
      </dgm:t>
    </dgm:pt>
    <dgm:pt modelId="{DC4AF190-22C9-48A5-ACE1-7AF2F9469087}" type="sibTrans" cxnId="{2680A299-9A70-4FC6-9D14-4BAF38FEA5D5}">
      <dgm:prSet/>
      <dgm:spPr/>
      <dgm:t>
        <a:bodyPr/>
        <a:lstStyle/>
        <a:p>
          <a:endParaRPr lang="ru-RU"/>
        </a:p>
      </dgm:t>
    </dgm:pt>
    <dgm:pt modelId="{5A138C8F-EB58-4741-8C24-5ED62D5C6D06}">
      <dgm:prSet custT="1"/>
      <dgm:spPr/>
      <dgm:t>
        <a:bodyPr/>
        <a:lstStyle/>
        <a:p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 одной БФ можно сгенерировать (10+26)</a:t>
          </a:r>
          <a:r>
            <a:rPr lang="ru-RU" sz="1600" baseline="30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=46 656 </a:t>
          </a:r>
          <a:r>
            <a:rPr lang="ru-RU" sz="16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семизнаков</a:t>
          </a:r>
          <a:endParaRPr lang="ru-RU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0AD07A0-337B-4441-87A3-A3AA5D07521A}" type="parTrans" cxnId="{79C03619-4BB8-4A43-8596-70A09E196648}">
      <dgm:prSet/>
      <dgm:spPr/>
      <dgm:t>
        <a:bodyPr/>
        <a:lstStyle/>
        <a:p>
          <a:endParaRPr lang="ru-RU"/>
        </a:p>
      </dgm:t>
    </dgm:pt>
    <dgm:pt modelId="{436AE403-5DC2-46DB-8388-C56C4EED2768}" type="sibTrans" cxnId="{79C03619-4BB8-4A43-8596-70A09E196648}">
      <dgm:prSet/>
      <dgm:spPr/>
      <dgm:t>
        <a:bodyPr/>
        <a:lstStyle/>
        <a:p>
          <a:endParaRPr lang="ru-RU"/>
        </a:p>
      </dgm:t>
    </dgm:pt>
    <dgm:pt modelId="{D0C92E33-F087-48D0-B1C4-804141400EA5}">
      <dgm:prSet custT="1"/>
      <dgm:spPr>
        <a:solidFill>
          <a:srgbClr val="C00000"/>
        </a:solidFill>
      </dgm:spPr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Для больших клиентских разделов </a:t>
          </a:r>
          <a:r>
            <a:rPr lang="ru-RU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рекомендуется:</a:t>
          </a:r>
          <a:endParaRPr lang="ru-RU" sz="1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42CD53C-2242-42A5-9E2F-577FA02128BA}" type="parTrans" cxnId="{44EC780D-A09D-437D-980A-BFBD1C7B3DE7}">
      <dgm:prSet/>
      <dgm:spPr/>
      <dgm:t>
        <a:bodyPr/>
        <a:lstStyle/>
        <a:p>
          <a:endParaRPr lang="ru-RU"/>
        </a:p>
      </dgm:t>
    </dgm:pt>
    <dgm:pt modelId="{B0908C93-DB78-46C0-A767-A0ACDC7EA92D}" type="sibTrans" cxnId="{44EC780D-A09D-437D-980A-BFBD1C7B3DE7}">
      <dgm:prSet/>
      <dgm:spPr/>
      <dgm:t>
        <a:bodyPr/>
        <a:lstStyle/>
        <a:p>
          <a:endParaRPr lang="ru-RU"/>
        </a:p>
      </dgm:t>
    </dgm:pt>
    <dgm:pt modelId="{B941E9BE-3BE5-40CE-8BB9-26E1C666952F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Выделить отдельный РК</a:t>
          </a:r>
        </a:p>
      </dgm:t>
    </dgm:pt>
    <dgm:pt modelId="{84DEEA49-F118-4BFA-A297-3D43F6B4F8C9}" type="parTrans" cxnId="{B2D2D225-BA78-4D3E-8062-41BB83A4840C}">
      <dgm:prSet/>
      <dgm:spPr/>
      <dgm:t>
        <a:bodyPr/>
        <a:lstStyle/>
        <a:p>
          <a:endParaRPr lang="ru-RU"/>
        </a:p>
      </dgm:t>
    </dgm:pt>
    <dgm:pt modelId="{8D958D48-E172-4802-A529-199A7338C089}" type="sibTrans" cxnId="{B2D2D225-BA78-4D3E-8062-41BB83A4840C}">
      <dgm:prSet/>
      <dgm:spPr/>
      <dgm:t>
        <a:bodyPr/>
        <a:lstStyle/>
        <a:p>
          <a:endParaRPr lang="ru-RU"/>
        </a:p>
      </dgm:t>
    </dgm:pt>
    <dgm:pt modelId="{5414D2AD-C5E0-42D7-B255-5E4AB6B37284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Выключить на нём </a:t>
          </a:r>
          <a:r>
            <a:rPr lang="ru-RU" sz="16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маржирование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по БФ</a:t>
          </a:r>
        </a:p>
      </dgm:t>
    </dgm:pt>
    <dgm:pt modelId="{56B8C5DE-996C-4BB8-8B71-AC2211C52B04}" type="parTrans" cxnId="{F598D489-721C-4B8F-94E4-75C2844D5E5D}">
      <dgm:prSet/>
      <dgm:spPr/>
      <dgm:t>
        <a:bodyPr/>
        <a:lstStyle/>
        <a:p>
          <a:endParaRPr lang="ru-RU"/>
        </a:p>
      </dgm:t>
    </dgm:pt>
    <dgm:pt modelId="{212F680F-B447-49A1-B44C-C8E67CDC6D63}" type="sibTrans" cxnId="{F598D489-721C-4B8F-94E4-75C2844D5E5D}">
      <dgm:prSet/>
      <dgm:spPr/>
      <dgm:t>
        <a:bodyPr/>
        <a:lstStyle/>
        <a:p>
          <a:endParaRPr lang="ru-RU"/>
        </a:p>
      </dgm:t>
    </dgm:pt>
    <dgm:pt modelId="{88C07094-3830-410D-9158-DF51432CDB1A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 мере исчерпания свободных кодов в БФ, добавлять новые БФ на РК</a:t>
          </a:r>
        </a:p>
      </dgm:t>
    </dgm:pt>
    <dgm:pt modelId="{3D5E565A-9C75-433F-82D9-4A32A779ADDD}" type="parTrans" cxnId="{01EB45AD-5BBF-4343-876F-79A98851ABC1}">
      <dgm:prSet/>
      <dgm:spPr/>
      <dgm:t>
        <a:bodyPr/>
        <a:lstStyle/>
        <a:p>
          <a:endParaRPr lang="ru-RU"/>
        </a:p>
      </dgm:t>
    </dgm:pt>
    <dgm:pt modelId="{2F641DD5-60FF-4F2D-9387-B8BE69394B05}" type="sibTrans" cxnId="{01EB45AD-5BBF-4343-876F-79A98851ABC1}">
      <dgm:prSet/>
      <dgm:spPr/>
      <dgm:t>
        <a:bodyPr/>
        <a:lstStyle/>
        <a:p>
          <a:endParaRPr lang="ru-RU"/>
        </a:p>
      </dgm:t>
    </dgm:pt>
    <dgm:pt modelId="{C0C36939-F574-4760-A10B-366362BBD556}">
      <dgm:prSet custT="1"/>
      <dgm:spPr/>
      <dgm:t>
        <a:bodyPr/>
        <a:lstStyle/>
        <a:p>
          <a:pPr algn="just"/>
          <a:r>
            <a: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Такой РК позволяет завести до (10+26)</a:t>
          </a:r>
          <a:r>
            <a:rPr lang="ru-RU" sz="1600" baseline="30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5</a:t>
          </a:r>
          <a:r>
            <a: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=60 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466 176 </a:t>
          </a:r>
          <a:r>
            <a: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клиентов</a:t>
          </a:r>
          <a:endParaRPr lang="ru-RU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22499FC-C994-4DFD-A7C1-A3B919BD047E}" type="parTrans" cxnId="{8F6A30B0-2A23-44B2-9CDD-0B3ED66C433B}">
      <dgm:prSet/>
      <dgm:spPr/>
      <dgm:t>
        <a:bodyPr/>
        <a:lstStyle/>
        <a:p>
          <a:endParaRPr lang="ru-RU"/>
        </a:p>
      </dgm:t>
    </dgm:pt>
    <dgm:pt modelId="{717C74AB-46D2-43E2-8ABB-A034657C6839}" type="sibTrans" cxnId="{8F6A30B0-2A23-44B2-9CDD-0B3ED66C433B}">
      <dgm:prSet/>
      <dgm:spPr/>
      <dgm:t>
        <a:bodyPr/>
        <a:lstStyle/>
        <a:p>
          <a:endParaRPr lang="ru-RU"/>
        </a:p>
      </dgm:t>
    </dgm:pt>
    <dgm:pt modelId="{3D265986-C8A0-4DBB-9C62-1F1ABA7FC79A}" type="pres">
      <dgm:prSet presAssocID="{B66E0080-DB69-4363-9446-59737C849E8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1E5B213-7549-4461-94AD-EE5BE55AB0A2}" type="pres">
      <dgm:prSet presAssocID="{B9496FFA-DC72-4231-A84B-1F1354F46BBD}" presName="parentText" presStyleLbl="node1" presStyleIdx="0" presStyleCnt="2" custScaleY="62368" custLinFactNeighborY="-434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673E9E-2C66-4B56-8567-D0D874B7B5FA}" type="pres">
      <dgm:prSet presAssocID="{B9496FFA-DC72-4231-A84B-1F1354F46BBD}" presName="childText" presStyleLbl="revTx" presStyleIdx="0" presStyleCnt="2" custLinFactNeighborY="-193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DC5205-26DD-4325-A857-A39040797F8A}" type="pres">
      <dgm:prSet presAssocID="{D0C92E33-F087-48D0-B1C4-804141400EA5}" presName="parentText" presStyleLbl="node1" presStyleIdx="1" presStyleCnt="2" custScaleY="61242" custLinFactNeighborY="-3220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46FF60-9302-4B1E-9990-4B8E417AD50C}" type="pres">
      <dgm:prSet presAssocID="{D0C92E33-F087-48D0-B1C4-804141400EA5}" presName="childText" presStyleLbl="revTx" presStyleIdx="1" presStyleCnt="2" custLinFactNeighborY="-2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8602314-38A6-46B7-B39F-AB8C7FC953F2}" type="presOf" srcId="{D0C92E33-F087-48D0-B1C4-804141400EA5}" destId="{52DC5205-26DD-4325-A857-A39040797F8A}" srcOrd="0" destOrd="0" presId="urn:microsoft.com/office/officeart/2005/8/layout/vList2"/>
    <dgm:cxn modelId="{54538906-A708-4F39-8C99-29B9A946426A}" type="presOf" srcId="{5414D2AD-C5E0-42D7-B255-5E4AB6B37284}" destId="{8B46FF60-9302-4B1E-9990-4B8E417AD50C}" srcOrd="0" destOrd="1" presId="urn:microsoft.com/office/officeart/2005/8/layout/vList2"/>
    <dgm:cxn modelId="{44EC780D-A09D-437D-980A-BFBD1C7B3DE7}" srcId="{B66E0080-DB69-4363-9446-59737C849E87}" destId="{D0C92E33-F087-48D0-B1C4-804141400EA5}" srcOrd="1" destOrd="0" parTransId="{742CD53C-2242-42A5-9E2F-577FA02128BA}" sibTransId="{B0908C93-DB78-46C0-A767-A0ACDC7EA92D}"/>
    <dgm:cxn modelId="{F598D489-721C-4B8F-94E4-75C2844D5E5D}" srcId="{D0C92E33-F087-48D0-B1C4-804141400EA5}" destId="{5414D2AD-C5E0-42D7-B255-5E4AB6B37284}" srcOrd="1" destOrd="0" parTransId="{56B8C5DE-996C-4BB8-8B71-AC2211C52B04}" sibTransId="{212F680F-B447-49A1-B44C-C8E67CDC6D63}"/>
    <dgm:cxn modelId="{01EB45AD-5BBF-4343-876F-79A98851ABC1}" srcId="{D0C92E33-F087-48D0-B1C4-804141400EA5}" destId="{88C07094-3830-410D-9158-DF51432CDB1A}" srcOrd="2" destOrd="0" parTransId="{3D5E565A-9C75-433F-82D9-4A32A779ADDD}" sibTransId="{2F641DD5-60FF-4F2D-9387-B8BE69394B05}"/>
    <dgm:cxn modelId="{A3ABF7D0-ED03-4B40-9246-40A68C0DFD00}" type="presOf" srcId="{B941E9BE-3BE5-40CE-8BB9-26E1C666952F}" destId="{8B46FF60-9302-4B1E-9990-4B8E417AD50C}" srcOrd="0" destOrd="0" presId="urn:microsoft.com/office/officeart/2005/8/layout/vList2"/>
    <dgm:cxn modelId="{30429492-2EAC-4EF0-81AC-4933D734B886}" type="presOf" srcId="{B9496FFA-DC72-4231-A84B-1F1354F46BBD}" destId="{11E5B213-7549-4461-94AD-EE5BE55AB0A2}" srcOrd="0" destOrd="0" presId="urn:microsoft.com/office/officeart/2005/8/layout/vList2"/>
    <dgm:cxn modelId="{79C03619-4BB8-4A43-8596-70A09E196648}" srcId="{B9496FFA-DC72-4231-A84B-1F1354F46BBD}" destId="{5A138C8F-EB58-4741-8C24-5ED62D5C6D06}" srcOrd="0" destOrd="0" parTransId="{80AD07A0-337B-4441-87A3-A3AA5D07521A}" sibTransId="{436AE403-5DC2-46DB-8388-C56C4EED2768}"/>
    <dgm:cxn modelId="{15B67A22-76A5-47E9-A50B-ABAE23ED7067}" type="presOf" srcId="{88C07094-3830-410D-9158-DF51432CDB1A}" destId="{8B46FF60-9302-4B1E-9990-4B8E417AD50C}" srcOrd="0" destOrd="2" presId="urn:microsoft.com/office/officeart/2005/8/layout/vList2"/>
    <dgm:cxn modelId="{EEDC3D26-89FC-437D-9FDC-186EAC211220}" type="presOf" srcId="{C0C36939-F574-4760-A10B-366362BBD556}" destId="{8B46FF60-9302-4B1E-9990-4B8E417AD50C}" srcOrd="0" destOrd="3" presId="urn:microsoft.com/office/officeart/2005/8/layout/vList2"/>
    <dgm:cxn modelId="{07E6F77A-BBAB-4D8A-BC43-C618362809C3}" type="presOf" srcId="{5A138C8F-EB58-4741-8C24-5ED62D5C6D06}" destId="{AB673E9E-2C66-4B56-8567-D0D874B7B5FA}" srcOrd="0" destOrd="0" presId="urn:microsoft.com/office/officeart/2005/8/layout/vList2"/>
    <dgm:cxn modelId="{AA1AC7D7-6B8B-4018-9251-2B5366F2812C}" type="presOf" srcId="{B66E0080-DB69-4363-9446-59737C849E87}" destId="{3D265986-C8A0-4DBB-9C62-1F1ABA7FC79A}" srcOrd="0" destOrd="0" presId="urn:microsoft.com/office/officeart/2005/8/layout/vList2"/>
    <dgm:cxn modelId="{8F6A30B0-2A23-44B2-9CDD-0B3ED66C433B}" srcId="{D0C92E33-F087-48D0-B1C4-804141400EA5}" destId="{C0C36939-F574-4760-A10B-366362BBD556}" srcOrd="3" destOrd="0" parTransId="{D22499FC-C994-4DFD-A7C1-A3B919BD047E}" sibTransId="{717C74AB-46D2-43E2-8ABB-A034657C6839}"/>
    <dgm:cxn modelId="{B2D2D225-BA78-4D3E-8062-41BB83A4840C}" srcId="{D0C92E33-F087-48D0-B1C4-804141400EA5}" destId="{B941E9BE-3BE5-40CE-8BB9-26E1C666952F}" srcOrd="0" destOrd="0" parTransId="{84DEEA49-F118-4BFA-A297-3D43F6B4F8C9}" sibTransId="{8D958D48-E172-4802-A529-199A7338C089}"/>
    <dgm:cxn modelId="{2680A299-9A70-4FC6-9D14-4BAF38FEA5D5}" srcId="{B66E0080-DB69-4363-9446-59737C849E87}" destId="{B9496FFA-DC72-4231-A84B-1F1354F46BBD}" srcOrd="0" destOrd="0" parTransId="{38CE7873-B0F2-4F6B-8CB6-18288EB0DCB3}" sibTransId="{DC4AF190-22C9-48A5-ACE1-7AF2F9469087}"/>
    <dgm:cxn modelId="{DE9CAC57-E390-4FA5-9C7C-CCD8EE8C3331}" type="presParOf" srcId="{3D265986-C8A0-4DBB-9C62-1F1ABA7FC79A}" destId="{11E5B213-7549-4461-94AD-EE5BE55AB0A2}" srcOrd="0" destOrd="0" presId="urn:microsoft.com/office/officeart/2005/8/layout/vList2"/>
    <dgm:cxn modelId="{9F3183CC-4863-4B43-A15E-4710A9AA6ADE}" type="presParOf" srcId="{3D265986-C8A0-4DBB-9C62-1F1ABA7FC79A}" destId="{AB673E9E-2C66-4B56-8567-D0D874B7B5FA}" srcOrd="1" destOrd="0" presId="urn:microsoft.com/office/officeart/2005/8/layout/vList2"/>
    <dgm:cxn modelId="{3D3DB088-5136-4D43-8F5F-E2FCE5C6289B}" type="presParOf" srcId="{3D265986-C8A0-4DBB-9C62-1F1ABA7FC79A}" destId="{52DC5205-26DD-4325-A857-A39040797F8A}" srcOrd="2" destOrd="0" presId="urn:microsoft.com/office/officeart/2005/8/layout/vList2"/>
    <dgm:cxn modelId="{BCB7FB2C-22EA-463E-944E-1374B1D3CAC4}" type="presParOf" srcId="{3D265986-C8A0-4DBB-9C62-1F1ABA7FC79A}" destId="{8B46FF60-9302-4B1E-9990-4B8E417AD50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66E0080-DB69-4363-9446-59737C849E8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7DA5A7-6898-482B-B4E7-1C57E069942B}">
      <dgm:prSet custT="1"/>
      <dgm:spPr>
        <a:solidFill>
          <a:srgbClr val="CE1126"/>
        </a:solidFill>
      </dgm:spPr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 каком порядке генерируем болванки</a:t>
          </a:r>
        </a:p>
      </dgm:t>
    </dgm:pt>
    <dgm:pt modelId="{BCFCC461-9144-4A33-93F5-498484E1A80D}" type="parTrans" cxnId="{02E0F38D-2594-4AA2-B8BA-11820122E25E}">
      <dgm:prSet/>
      <dgm:spPr/>
      <dgm:t>
        <a:bodyPr/>
        <a:lstStyle/>
        <a:p>
          <a:endParaRPr lang="ru-RU"/>
        </a:p>
      </dgm:t>
    </dgm:pt>
    <dgm:pt modelId="{04C16978-855A-4FE1-B401-A15F06CA742E}" type="sibTrans" cxnId="{02E0F38D-2594-4AA2-B8BA-11820122E25E}">
      <dgm:prSet/>
      <dgm:spPr/>
      <dgm:t>
        <a:bodyPr/>
        <a:lstStyle/>
        <a:p>
          <a:endParaRPr lang="ru-RU"/>
        </a:p>
      </dgm:t>
    </dgm:pt>
    <dgm:pt modelId="{91C58555-BCBD-44F0-9FCC-D8484E911CCD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Используем лексикографический порядок. Он же 36-ричная система </a:t>
          </a:r>
          <a:r>
            <a: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исчисления</a:t>
          </a:r>
          <a:endParaRPr lang="ru-RU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D0B9015-DF1E-4D96-B3EC-1288DD9DBFDC}" type="parTrans" cxnId="{05F0FF18-022E-4B1F-AEF9-661EC263A9F7}">
      <dgm:prSet/>
      <dgm:spPr/>
      <dgm:t>
        <a:bodyPr/>
        <a:lstStyle/>
        <a:p>
          <a:endParaRPr lang="ru-RU"/>
        </a:p>
      </dgm:t>
    </dgm:pt>
    <dgm:pt modelId="{957973BE-77F7-4D86-9948-035759EAECD1}" type="sibTrans" cxnId="{05F0FF18-022E-4B1F-AEF9-661EC263A9F7}">
      <dgm:prSet/>
      <dgm:spPr/>
      <dgm:t>
        <a:bodyPr/>
        <a:lstStyle/>
        <a:p>
          <a:endParaRPr lang="ru-RU"/>
        </a:p>
      </dgm:t>
    </dgm:pt>
    <dgm:pt modelId="{BDA0DB9B-2141-4A6A-AD1F-310F0D6A4027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При генерации следующего кода  последний символ кода заменяется на следующий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: ‘5’ 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 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‘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6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’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, 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‘e’ 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 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‘f’ 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и 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‘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9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’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на 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‘a’</a:t>
          </a:r>
          <a:endParaRPr lang="ru-RU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1F3590E-73D1-47BD-BA7D-94CF4C4C3BA2}" type="parTrans" cxnId="{4C3FC896-7D59-4FF0-AD57-5B166860A448}">
      <dgm:prSet/>
      <dgm:spPr/>
      <dgm:t>
        <a:bodyPr/>
        <a:lstStyle/>
        <a:p>
          <a:endParaRPr lang="ru-RU"/>
        </a:p>
      </dgm:t>
    </dgm:pt>
    <dgm:pt modelId="{77DBB7CC-916F-45F6-ABEF-1FA52FC05722}" type="sibTrans" cxnId="{4C3FC896-7D59-4FF0-AD57-5B166860A448}">
      <dgm:prSet/>
      <dgm:spPr/>
      <dgm:t>
        <a:bodyPr/>
        <a:lstStyle/>
        <a:p>
          <a:endParaRPr lang="ru-RU"/>
        </a:p>
      </dgm:t>
    </dgm:pt>
    <dgm:pt modelId="{730F753D-2CF3-4FC9-B579-FEC8812A7722}">
      <dgm:prSet custT="1"/>
      <dgm:spPr/>
      <dgm:t>
        <a:bodyPr/>
        <a:lstStyle/>
        <a:p>
          <a:pPr algn="just"/>
          <a:r>
            <a:rPr lang="ru-RU" sz="16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Примеры</a:t>
          </a:r>
          <a:r>
            <a:rPr lang="en-US" sz="16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: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‘001’, ‘002’, … ‘009’, ‘00a’, ‘00b’, … ‘00z’, ‘010’, …’01a’, … ‘01z’, ‘020’ …</a:t>
          </a:r>
          <a:endParaRPr lang="ru-RU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F16940B-4D45-4D0B-B23A-ED1F9DBE1005}" type="parTrans" cxnId="{FE1A0728-9F0E-46DC-8A0E-309E161B2D55}">
      <dgm:prSet/>
      <dgm:spPr/>
      <dgm:t>
        <a:bodyPr/>
        <a:lstStyle/>
        <a:p>
          <a:endParaRPr lang="ru-RU"/>
        </a:p>
      </dgm:t>
    </dgm:pt>
    <dgm:pt modelId="{FB6720F6-6A5C-4BBD-B6A6-0D8EE2B3E062}" type="sibTrans" cxnId="{FE1A0728-9F0E-46DC-8A0E-309E161B2D55}">
      <dgm:prSet/>
      <dgm:spPr/>
      <dgm:t>
        <a:bodyPr/>
        <a:lstStyle/>
        <a:p>
          <a:endParaRPr lang="ru-RU"/>
        </a:p>
      </dgm:t>
    </dgm:pt>
    <dgm:pt modelId="{32676038-E8C8-42B0-AD89-64AA8E37CA3B}">
      <dgm:prSet custT="1"/>
      <dgm:spPr/>
      <dgm:t>
        <a:bodyPr/>
        <a:lstStyle/>
        <a:p>
          <a:pPr algn="just"/>
          <a:endParaRPr lang="ru-RU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EEBCAF6-B026-4B52-9A08-5E3387D59006}" type="parTrans" cxnId="{800474A4-12C7-4A28-AB29-A4880B5C37E2}">
      <dgm:prSet/>
      <dgm:spPr/>
      <dgm:t>
        <a:bodyPr/>
        <a:lstStyle/>
        <a:p>
          <a:endParaRPr lang="ru-RU"/>
        </a:p>
      </dgm:t>
    </dgm:pt>
    <dgm:pt modelId="{C6FF72EF-19E1-47A2-BF7F-CF11400BB8D0}" type="sibTrans" cxnId="{800474A4-12C7-4A28-AB29-A4880B5C37E2}">
      <dgm:prSet/>
      <dgm:spPr/>
      <dgm:t>
        <a:bodyPr/>
        <a:lstStyle/>
        <a:p>
          <a:endParaRPr lang="ru-RU"/>
        </a:p>
      </dgm:t>
    </dgm:pt>
    <dgm:pt modelId="{742CB3F8-CF53-4CE5-B266-A2BBB711DF41}">
      <dgm:prSet custT="1"/>
      <dgm:spPr/>
      <dgm:t>
        <a:bodyPr/>
        <a:lstStyle/>
        <a:p>
          <a:pPr algn="just"/>
          <a:endParaRPr lang="ru-RU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EF3B898-D576-4265-9E2F-33B62B7608DC}" type="parTrans" cxnId="{0E5520AB-014B-42C4-BC78-79068D4EA63B}">
      <dgm:prSet/>
      <dgm:spPr/>
      <dgm:t>
        <a:bodyPr/>
        <a:lstStyle/>
        <a:p>
          <a:endParaRPr lang="ru-RU"/>
        </a:p>
      </dgm:t>
    </dgm:pt>
    <dgm:pt modelId="{A9B5C279-A3F5-4CD6-B793-392881B47CDB}" type="sibTrans" cxnId="{0E5520AB-014B-42C4-BC78-79068D4EA63B}">
      <dgm:prSet/>
      <dgm:spPr/>
      <dgm:t>
        <a:bodyPr/>
        <a:lstStyle/>
        <a:p>
          <a:endParaRPr lang="ru-RU"/>
        </a:p>
      </dgm:t>
    </dgm:pt>
    <dgm:pt modelId="{3D265986-C8A0-4DBB-9C62-1F1ABA7FC79A}" type="pres">
      <dgm:prSet presAssocID="{B66E0080-DB69-4363-9446-59737C849E8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0C5B40-D117-4F40-9B9C-D06DBB4BF81C}" type="pres">
      <dgm:prSet presAssocID="{0A7DA5A7-6898-482B-B4E7-1C57E069942B}" presName="parentText" presStyleLbl="node1" presStyleIdx="0" presStyleCnt="1" custScaleY="75345" custLinFactNeighborY="-1615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103477-679E-49E0-B3F9-EBDE577DE803}" type="pres">
      <dgm:prSet presAssocID="{0A7DA5A7-6898-482B-B4E7-1C57E069942B}" presName="childText" presStyleLbl="revTx" presStyleIdx="0" presStyleCnt="1" custScaleY="1336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C69487-26E5-4ADE-BA36-208B6BB2D996}" type="presOf" srcId="{32676038-E8C8-42B0-AD89-64AA8E37CA3B}" destId="{2F103477-679E-49E0-B3F9-EBDE577DE803}" srcOrd="0" destOrd="1" presId="urn:microsoft.com/office/officeart/2005/8/layout/vList2"/>
    <dgm:cxn modelId="{80BBC878-3242-4F0D-A08F-0F73B48E00DA}" type="presOf" srcId="{730F753D-2CF3-4FC9-B579-FEC8812A7722}" destId="{2F103477-679E-49E0-B3F9-EBDE577DE803}" srcOrd="0" destOrd="4" presId="urn:microsoft.com/office/officeart/2005/8/layout/vList2"/>
    <dgm:cxn modelId="{315609FF-EF6E-420B-B7A2-7DAB33222A70}" type="presOf" srcId="{0A7DA5A7-6898-482B-B4E7-1C57E069942B}" destId="{220C5B40-D117-4F40-9B9C-D06DBB4BF81C}" srcOrd="0" destOrd="0" presId="urn:microsoft.com/office/officeart/2005/8/layout/vList2"/>
    <dgm:cxn modelId="{528BDE76-3565-410D-A90E-B7F51A128C5A}" type="presOf" srcId="{742CB3F8-CF53-4CE5-B266-A2BBB711DF41}" destId="{2F103477-679E-49E0-B3F9-EBDE577DE803}" srcOrd="0" destOrd="3" presId="urn:microsoft.com/office/officeart/2005/8/layout/vList2"/>
    <dgm:cxn modelId="{05F0FF18-022E-4B1F-AEF9-661EC263A9F7}" srcId="{0A7DA5A7-6898-482B-B4E7-1C57E069942B}" destId="{91C58555-BCBD-44F0-9FCC-D8484E911CCD}" srcOrd="0" destOrd="0" parTransId="{0D0B9015-DF1E-4D96-B3EC-1288DD9DBFDC}" sibTransId="{957973BE-77F7-4D86-9948-035759EAECD1}"/>
    <dgm:cxn modelId="{0E5520AB-014B-42C4-BC78-79068D4EA63B}" srcId="{0A7DA5A7-6898-482B-B4E7-1C57E069942B}" destId="{742CB3F8-CF53-4CE5-B266-A2BBB711DF41}" srcOrd="3" destOrd="0" parTransId="{7EF3B898-D576-4265-9E2F-33B62B7608DC}" sibTransId="{A9B5C279-A3F5-4CD6-B793-392881B47CDB}"/>
    <dgm:cxn modelId="{800474A4-12C7-4A28-AB29-A4880B5C37E2}" srcId="{0A7DA5A7-6898-482B-B4E7-1C57E069942B}" destId="{32676038-E8C8-42B0-AD89-64AA8E37CA3B}" srcOrd="1" destOrd="0" parTransId="{3EEBCAF6-B026-4B52-9A08-5E3387D59006}" sibTransId="{C6FF72EF-19E1-47A2-BF7F-CF11400BB8D0}"/>
    <dgm:cxn modelId="{4C3FC896-7D59-4FF0-AD57-5B166860A448}" srcId="{0A7DA5A7-6898-482B-B4E7-1C57E069942B}" destId="{BDA0DB9B-2141-4A6A-AD1F-310F0D6A4027}" srcOrd="2" destOrd="0" parTransId="{A1F3590E-73D1-47BD-BA7D-94CF4C4C3BA2}" sibTransId="{77DBB7CC-916F-45F6-ABEF-1FA52FC05722}"/>
    <dgm:cxn modelId="{02E0F38D-2594-4AA2-B8BA-11820122E25E}" srcId="{B66E0080-DB69-4363-9446-59737C849E87}" destId="{0A7DA5A7-6898-482B-B4E7-1C57E069942B}" srcOrd="0" destOrd="0" parTransId="{BCFCC461-9144-4A33-93F5-498484E1A80D}" sibTransId="{04C16978-855A-4FE1-B401-A15F06CA742E}"/>
    <dgm:cxn modelId="{A12EF12B-1718-4B4D-BF01-F4BB5F293A77}" type="presOf" srcId="{BDA0DB9B-2141-4A6A-AD1F-310F0D6A4027}" destId="{2F103477-679E-49E0-B3F9-EBDE577DE803}" srcOrd="0" destOrd="2" presId="urn:microsoft.com/office/officeart/2005/8/layout/vList2"/>
    <dgm:cxn modelId="{32EE8FDF-65AE-4826-BFBC-90580E069F37}" type="presOf" srcId="{91C58555-BCBD-44F0-9FCC-D8484E911CCD}" destId="{2F103477-679E-49E0-B3F9-EBDE577DE803}" srcOrd="0" destOrd="0" presId="urn:microsoft.com/office/officeart/2005/8/layout/vList2"/>
    <dgm:cxn modelId="{AA1AC7D7-6B8B-4018-9251-2B5366F2812C}" type="presOf" srcId="{B66E0080-DB69-4363-9446-59737C849E87}" destId="{3D265986-C8A0-4DBB-9C62-1F1ABA7FC79A}" srcOrd="0" destOrd="0" presId="urn:microsoft.com/office/officeart/2005/8/layout/vList2"/>
    <dgm:cxn modelId="{FE1A0728-9F0E-46DC-8A0E-309E161B2D55}" srcId="{0A7DA5A7-6898-482B-B4E7-1C57E069942B}" destId="{730F753D-2CF3-4FC9-B579-FEC8812A7722}" srcOrd="4" destOrd="0" parTransId="{4F16940B-4D45-4D0B-B23A-ED1F9DBE1005}" sibTransId="{FB6720F6-6A5C-4BBD-B6A6-0D8EE2B3E062}"/>
    <dgm:cxn modelId="{AA2A3B02-115A-4079-8B64-75C235CBE7BC}" type="presParOf" srcId="{3D265986-C8A0-4DBB-9C62-1F1ABA7FC79A}" destId="{220C5B40-D117-4F40-9B9C-D06DBB4BF81C}" srcOrd="0" destOrd="0" presId="urn:microsoft.com/office/officeart/2005/8/layout/vList2"/>
    <dgm:cxn modelId="{EFCDD7DC-0243-4D44-B293-3E7A048D6EFB}" type="presParOf" srcId="{3D265986-C8A0-4DBB-9C62-1F1ABA7FC79A}" destId="{2F103477-679E-49E0-B3F9-EBDE577DE80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66E0080-DB69-4363-9446-59737C849E8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75167E-F301-49CB-A743-7DB2F2BA6650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Начинаем с кода 001</a:t>
          </a:r>
        </a:p>
      </dgm:t>
    </dgm:pt>
    <dgm:pt modelId="{88B0C63F-A376-4660-B4AA-5A584917F13D}" type="parTrans" cxnId="{FEF69A69-CF9C-4391-B5B9-62B72EF6D27A}">
      <dgm:prSet/>
      <dgm:spPr/>
      <dgm:t>
        <a:bodyPr/>
        <a:lstStyle/>
        <a:p>
          <a:endParaRPr lang="ru-RU"/>
        </a:p>
      </dgm:t>
    </dgm:pt>
    <dgm:pt modelId="{4F60B028-194B-4BF1-ABA0-9EC1B1379368}" type="sibTrans" cxnId="{FEF69A69-CF9C-4391-B5B9-62B72EF6D27A}">
      <dgm:prSet/>
      <dgm:spPr/>
      <dgm:t>
        <a:bodyPr/>
        <a:lstStyle/>
        <a:p>
          <a:endParaRPr lang="ru-RU"/>
        </a:p>
      </dgm:t>
    </dgm:pt>
    <dgm:pt modelId="{3CB09EE9-29B1-4E18-9FEA-8299FFFA5749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Пропускаем коды, отличающиеся от существующих только регистром. Если есть 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‘0Ac’ (</a:t>
          </a:r>
          <a:r>
            <a: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например, 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оставшуюся от времени, когда БФ была оффлайновой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), 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то 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‘0ac’ 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не будет добавлена</a:t>
          </a:r>
        </a:p>
      </dgm:t>
    </dgm:pt>
    <dgm:pt modelId="{07C6F147-9607-4617-BB02-B7ED3E5B54B6}" type="parTrans" cxnId="{486ECBBC-3885-41BF-B3BB-C72DB98A6C07}">
      <dgm:prSet/>
      <dgm:spPr/>
      <dgm:t>
        <a:bodyPr/>
        <a:lstStyle/>
        <a:p>
          <a:endParaRPr lang="ru-RU"/>
        </a:p>
      </dgm:t>
    </dgm:pt>
    <dgm:pt modelId="{2D5628D5-B919-47ED-9189-5EE4961925B4}" type="sibTrans" cxnId="{486ECBBC-3885-41BF-B3BB-C72DB98A6C07}">
      <dgm:prSet/>
      <dgm:spPr/>
      <dgm:t>
        <a:bodyPr/>
        <a:lstStyle/>
        <a:p>
          <a:endParaRPr lang="ru-RU"/>
        </a:p>
      </dgm:t>
    </dgm:pt>
    <dgm:pt modelId="{F8781AFE-CF2B-44F4-90AC-071BA447564F}">
      <dgm:prSet custT="1"/>
      <dgm:spPr>
        <a:solidFill>
          <a:srgbClr val="CE1126"/>
        </a:solidFill>
      </dgm:spPr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Прочие детали генерации</a:t>
          </a:r>
        </a:p>
      </dgm:t>
    </dgm:pt>
    <dgm:pt modelId="{9CA8195E-B149-498F-89AC-9B0B5C4EB803}" type="parTrans" cxnId="{4AD64F30-91D6-4F5B-BA7B-F13B157F63D9}">
      <dgm:prSet/>
      <dgm:spPr/>
      <dgm:t>
        <a:bodyPr/>
        <a:lstStyle/>
        <a:p>
          <a:endParaRPr lang="ru-RU"/>
        </a:p>
      </dgm:t>
    </dgm:pt>
    <dgm:pt modelId="{BFA7C6B5-4B9B-4263-835E-D6CD5B4A5D48}" type="sibTrans" cxnId="{4AD64F30-91D6-4F5B-BA7B-F13B157F63D9}">
      <dgm:prSet/>
      <dgm:spPr/>
      <dgm:t>
        <a:bodyPr/>
        <a:lstStyle/>
        <a:p>
          <a:endParaRPr lang="ru-RU"/>
        </a:p>
      </dgm:t>
    </dgm:pt>
    <dgm:pt modelId="{9A76443B-F244-4ED9-A638-1E1C0B5CE434}">
      <dgm:prSet custT="1"/>
      <dgm:spPr>
        <a:solidFill>
          <a:srgbClr val="C00000"/>
        </a:solidFill>
      </dgm:spPr>
      <dgm:t>
        <a:bodyPr/>
        <a:lstStyle/>
        <a:p>
          <a:r>
            <a: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Восстановление в следующий цикл генерации</a:t>
          </a:r>
        </a:p>
      </dgm:t>
    </dgm:pt>
    <dgm:pt modelId="{03FEE003-AE33-4CC4-A3CD-8A8266BA7672}" type="parTrans" cxnId="{250DB838-9333-44BF-872B-A6AA32BE8365}">
      <dgm:prSet/>
      <dgm:spPr/>
      <dgm:t>
        <a:bodyPr/>
        <a:lstStyle/>
        <a:p>
          <a:endParaRPr lang="ru-RU"/>
        </a:p>
      </dgm:t>
    </dgm:pt>
    <dgm:pt modelId="{C4D7ECD7-B6AC-4E65-9F15-E5F68516927E}" type="sibTrans" cxnId="{250DB838-9333-44BF-872B-A6AA32BE8365}">
      <dgm:prSet/>
      <dgm:spPr/>
      <dgm:t>
        <a:bodyPr/>
        <a:lstStyle/>
        <a:p>
          <a:endParaRPr lang="ru-RU"/>
        </a:p>
      </dgm:t>
    </dgm:pt>
    <dgm:pt modelId="{118C2922-552D-4389-8CED-0794104CCE71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Последующие генерации начинают с того кода, на котором закончили в прошлый раз</a:t>
          </a:r>
        </a:p>
      </dgm:t>
    </dgm:pt>
    <dgm:pt modelId="{CF3FC8CF-9189-4F23-930E-24C213AF3E89}" type="parTrans" cxnId="{A44853B3-5C4A-41C2-A4C1-C5DE9CF27DD6}">
      <dgm:prSet/>
      <dgm:spPr/>
      <dgm:t>
        <a:bodyPr/>
        <a:lstStyle/>
        <a:p>
          <a:endParaRPr lang="ru-RU"/>
        </a:p>
      </dgm:t>
    </dgm:pt>
    <dgm:pt modelId="{95D1922F-5B4E-4D7F-B4C1-89E3307EEC80}" type="sibTrans" cxnId="{A44853B3-5C4A-41C2-A4C1-C5DE9CF27DD6}">
      <dgm:prSet/>
      <dgm:spPr/>
      <dgm:t>
        <a:bodyPr/>
        <a:lstStyle/>
        <a:p>
          <a:endParaRPr lang="ru-RU"/>
        </a:p>
      </dgm:t>
    </dgm:pt>
    <dgm:pt modelId="{462D0D71-0B6F-4A6F-A075-595615909DB8}">
      <dgm:prSet custT="1"/>
      <dgm:spPr/>
      <dgm:t>
        <a:bodyPr/>
        <a:lstStyle/>
        <a:p>
          <a:pPr algn="just"/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Это позволяет зачищать коды без боязни того, что они будут сгенерированы повторно</a:t>
          </a:r>
        </a:p>
      </dgm:t>
    </dgm:pt>
    <dgm:pt modelId="{328CC261-CC82-471D-8E3E-D889E9D054FD}" type="parTrans" cxnId="{287C2954-BD2B-4289-A8D2-B27B6704CE53}">
      <dgm:prSet/>
      <dgm:spPr/>
      <dgm:t>
        <a:bodyPr/>
        <a:lstStyle/>
        <a:p>
          <a:endParaRPr lang="ru-RU"/>
        </a:p>
      </dgm:t>
    </dgm:pt>
    <dgm:pt modelId="{55B6225B-7CDA-4EA0-A0F9-A0BAAB9F4CFD}" type="sibTrans" cxnId="{287C2954-BD2B-4289-A8D2-B27B6704CE53}">
      <dgm:prSet/>
      <dgm:spPr/>
      <dgm:t>
        <a:bodyPr/>
        <a:lstStyle/>
        <a:p>
          <a:endParaRPr lang="ru-RU"/>
        </a:p>
      </dgm:t>
    </dgm:pt>
    <dgm:pt modelId="{02E8D874-6CB6-4FCF-A7B4-2B07D32E5090}">
      <dgm:prSet custT="1"/>
      <dgm:spPr/>
      <dgm:t>
        <a:bodyPr/>
        <a:lstStyle/>
        <a:p>
          <a:pPr algn="just"/>
          <a:r>
            <a:rPr lang="ru-RU" sz="16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Пример</a:t>
          </a:r>
          <a:r>
            <a:rPr lang="en-US" sz="16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: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Если сгенерировано 001, … 00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 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и мы удалили 006 и 007, то следующая генерация добавит 00</a:t>
          </a:r>
          <a:r>
            <a: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 </a:t>
          </a:r>
          <a:r>
            <a: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и не будет генерировать 006 и 007 </a:t>
          </a:r>
          <a:r>
            <a: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повторно</a:t>
          </a:r>
          <a:endParaRPr lang="ru-RU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EEE543B-609A-4874-BA41-2C2595B931B7}" type="parTrans" cxnId="{6F01F15B-93D8-40B2-8CEF-A4E6E33B5570}">
      <dgm:prSet/>
      <dgm:spPr/>
      <dgm:t>
        <a:bodyPr/>
        <a:lstStyle/>
        <a:p>
          <a:endParaRPr lang="ru-RU"/>
        </a:p>
      </dgm:t>
    </dgm:pt>
    <dgm:pt modelId="{095E185A-7779-4BAC-8CFC-CD213259D8FB}" type="sibTrans" cxnId="{6F01F15B-93D8-40B2-8CEF-A4E6E33B5570}">
      <dgm:prSet/>
      <dgm:spPr/>
      <dgm:t>
        <a:bodyPr/>
        <a:lstStyle/>
        <a:p>
          <a:endParaRPr lang="ru-RU"/>
        </a:p>
      </dgm:t>
    </dgm:pt>
    <dgm:pt modelId="{3D265986-C8A0-4DBB-9C62-1F1ABA7FC79A}" type="pres">
      <dgm:prSet presAssocID="{B66E0080-DB69-4363-9446-59737C849E8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B6C907-9BF1-4D9D-8281-22AC34195CC2}" type="pres">
      <dgm:prSet presAssocID="{F8781AFE-CF2B-44F4-90AC-071BA447564F}" presName="parentText" presStyleLbl="node1" presStyleIdx="0" presStyleCnt="2" custScaleY="53905" custLinFactNeighborY="-529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41642D-02FD-4E78-8292-DD9CF0C463CC}" type="pres">
      <dgm:prSet presAssocID="{F8781AFE-CF2B-44F4-90AC-071BA447564F}" presName="childText" presStyleLbl="revTx" presStyleIdx="0" presStyleCnt="2" custLinFactNeighborY="-256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FC2D3A-92C6-4F40-9A83-02CBFBEBBC60}" type="pres">
      <dgm:prSet presAssocID="{9A76443B-F244-4ED9-A638-1E1C0B5CE434}" presName="parentText" presStyleLbl="node1" presStyleIdx="1" presStyleCnt="2" custScaleY="48718" custLinFactNeighborY="-97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1D8821-E16E-48B8-A464-844FF904B721}" type="pres">
      <dgm:prSet presAssocID="{9A76443B-F244-4ED9-A638-1E1C0B5CE434}" presName="childText" presStyleLbl="revTx" presStyleIdx="1" presStyleCnt="2" custLinFactNeighborY="250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0DB838-9333-44BF-872B-A6AA32BE8365}" srcId="{B66E0080-DB69-4363-9446-59737C849E87}" destId="{9A76443B-F244-4ED9-A638-1E1C0B5CE434}" srcOrd="1" destOrd="0" parTransId="{03FEE003-AE33-4CC4-A3CD-8A8266BA7672}" sibTransId="{C4D7ECD7-B6AC-4E65-9F15-E5F68516927E}"/>
    <dgm:cxn modelId="{287C2954-BD2B-4289-A8D2-B27B6704CE53}" srcId="{9A76443B-F244-4ED9-A638-1E1C0B5CE434}" destId="{462D0D71-0B6F-4A6F-A075-595615909DB8}" srcOrd="1" destOrd="0" parTransId="{328CC261-CC82-471D-8E3E-D889E9D054FD}" sibTransId="{55B6225B-7CDA-4EA0-A0F9-A0BAAB9F4CFD}"/>
    <dgm:cxn modelId="{00EDE5D4-D127-4BCB-8F9D-170A96844F95}" type="presOf" srcId="{F8781AFE-CF2B-44F4-90AC-071BA447564F}" destId="{8BB6C907-9BF1-4D9D-8281-22AC34195CC2}" srcOrd="0" destOrd="0" presId="urn:microsoft.com/office/officeart/2005/8/layout/vList2"/>
    <dgm:cxn modelId="{6F01F15B-93D8-40B2-8CEF-A4E6E33B5570}" srcId="{9A76443B-F244-4ED9-A638-1E1C0B5CE434}" destId="{02E8D874-6CB6-4FCF-A7B4-2B07D32E5090}" srcOrd="2" destOrd="0" parTransId="{0EEE543B-609A-4874-BA41-2C2595B931B7}" sibTransId="{095E185A-7779-4BAC-8CFC-CD213259D8FB}"/>
    <dgm:cxn modelId="{A44853B3-5C4A-41C2-A4C1-C5DE9CF27DD6}" srcId="{9A76443B-F244-4ED9-A638-1E1C0B5CE434}" destId="{118C2922-552D-4389-8CED-0794104CCE71}" srcOrd="0" destOrd="0" parTransId="{CF3FC8CF-9189-4F23-930E-24C213AF3E89}" sibTransId="{95D1922F-5B4E-4D7F-B4C1-89E3307EEC80}"/>
    <dgm:cxn modelId="{16EC1F85-A1E1-4BD8-9208-58B09BF5CD01}" type="presOf" srcId="{9A76443B-F244-4ED9-A638-1E1C0B5CE434}" destId="{12FC2D3A-92C6-4F40-9A83-02CBFBEBBC60}" srcOrd="0" destOrd="0" presId="urn:microsoft.com/office/officeart/2005/8/layout/vList2"/>
    <dgm:cxn modelId="{90CDB8CF-C1F2-4874-B873-949B7AD279D7}" type="presOf" srcId="{462D0D71-0B6F-4A6F-A075-595615909DB8}" destId="{2A1D8821-E16E-48B8-A464-844FF904B721}" srcOrd="0" destOrd="1" presId="urn:microsoft.com/office/officeart/2005/8/layout/vList2"/>
    <dgm:cxn modelId="{AA1AC7D7-6B8B-4018-9251-2B5366F2812C}" type="presOf" srcId="{B66E0080-DB69-4363-9446-59737C849E87}" destId="{3D265986-C8A0-4DBB-9C62-1F1ABA7FC79A}" srcOrd="0" destOrd="0" presId="urn:microsoft.com/office/officeart/2005/8/layout/vList2"/>
    <dgm:cxn modelId="{63F55939-08BE-473C-8589-F7B654F013DD}" type="presOf" srcId="{A775167E-F301-49CB-A743-7DB2F2BA6650}" destId="{0E41642D-02FD-4E78-8292-DD9CF0C463CC}" srcOrd="0" destOrd="0" presId="urn:microsoft.com/office/officeart/2005/8/layout/vList2"/>
    <dgm:cxn modelId="{4AD64F30-91D6-4F5B-BA7B-F13B157F63D9}" srcId="{B66E0080-DB69-4363-9446-59737C849E87}" destId="{F8781AFE-CF2B-44F4-90AC-071BA447564F}" srcOrd="0" destOrd="0" parTransId="{9CA8195E-B149-498F-89AC-9B0B5C4EB803}" sibTransId="{BFA7C6B5-4B9B-4263-835E-D6CD5B4A5D48}"/>
    <dgm:cxn modelId="{5D5A7730-D427-4E7E-98BA-F5DFC4676F31}" type="presOf" srcId="{3CB09EE9-29B1-4E18-9FEA-8299FFFA5749}" destId="{0E41642D-02FD-4E78-8292-DD9CF0C463CC}" srcOrd="0" destOrd="1" presId="urn:microsoft.com/office/officeart/2005/8/layout/vList2"/>
    <dgm:cxn modelId="{AC6D7C11-F6BA-4375-AD4C-9B313C82605A}" type="presOf" srcId="{118C2922-552D-4389-8CED-0794104CCE71}" destId="{2A1D8821-E16E-48B8-A464-844FF904B721}" srcOrd="0" destOrd="0" presId="urn:microsoft.com/office/officeart/2005/8/layout/vList2"/>
    <dgm:cxn modelId="{486ECBBC-3885-41BF-B3BB-C72DB98A6C07}" srcId="{F8781AFE-CF2B-44F4-90AC-071BA447564F}" destId="{3CB09EE9-29B1-4E18-9FEA-8299FFFA5749}" srcOrd="1" destOrd="0" parTransId="{07C6F147-9607-4617-BB02-B7ED3E5B54B6}" sibTransId="{2D5628D5-B919-47ED-9189-5EE4961925B4}"/>
    <dgm:cxn modelId="{02C81212-7C38-43F0-88B7-AF05D277CEFD}" type="presOf" srcId="{02E8D874-6CB6-4FCF-A7B4-2B07D32E5090}" destId="{2A1D8821-E16E-48B8-A464-844FF904B721}" srcOrd="0" destOrd="2" presId="urn:microsoft.com/office/officeart/2005/8/layout/vList2"/>
    <dgm:cxn modelId="{FEF69A69-CF9C-4391-B5B9-62B72EF6D27A}" srcId="{F8781AFE-CF2B-44F4-90AC-071BA447564F}" destId="{A775167E-F301-49CB-A743-7DB2F2BA6650}" srcOrd="0" destOrd="0" parTransId="{88B0C63F-A376-4660-B4AA-5A584917F13D}" sibTransId="{4F60B028-194B-4BF1-ABA0-9EC1B1379368}"/>
    <dgm:cxn modelId="{E8852D67-E313-4B0F-A784-CDA3FE12B8BF}" type="presParOf" srcId="{3D265986-C8A0-4DBB-9C62-1F1ABA7FC79A}" destId="{8BB6C907-9BF1-4D9D-8281-22AC34195CC2}" srcOrd="0" destOrd="0" presId="urn:microsoft.com/office/officeart/2005/8/layout/vList2"/>
    <dgm:cxn modelId="{AF49DC51-8E6E-4B08-8C48-A3BE97F9F5A0}" type="presParOf" srcId="{3D265986-C8A0-4DBB-9C62-1F1ABA7FC79A}" destId="{0E41642D-02FD-4E78-8292-DD9CF0C463CC}" srcOrd="1" destOrd="0" presId="urn:microsoft.com/office/officeart/2005/8/layout/vList2"/>
    <dgm:cxn modelId="{FE432A8C-139B-4AB0-914A-7DB79FFD0586}" type="presParOf" srcId="{3D265986-C8A0-4DBB-9C62-1F1ABA7FC79A}" destId="{12FC2D3A-92C6-4F40-9A83-02CBFBEBBC60}" srcOrd="2" destOrd="0" presId="urn:microsoft.com/office/officeart/2005/8/layout/vList2"/>
    <dgm:cxn modelId="{09036AB4-8FDB-490E-89E3-463A3F5CC41D}" type="presParOf" srcId="{3D265986-C8A0-4DBB-9C62-1F1ABA7FC79A}" destId="{2A1D8821-E16E-48B8-A464-844FF904B72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10A247-5A93-452E-948D-F28D079C4E74}">
      <dsp:nvSpPr>
        <dsp:cNvPr id="0" name=""/>
        <dsp:cNvSpPr/>
      </dsp:nvSpPr>
      <dsp:spPr>
        <a:xfrm>
          <a:off x="0" y="155489"/>
          <a:ext cx="7054970" cy="607718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Семизнак</a:t>
          </a: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– это</a:t>
          </a:r>
        </a:p>
      </dsp:txBody>
      <dsp:txXfrm>
        <a:off x="29666" y="185155"/>
        <a:ext cx="6995638" cy="548386"/>
      </dsp:txXfrm>
    </dsp:sp>
    <dsp:sp modelId="{701FC8DD-8347-4138-9535-5F45B5A34663}">
      <dsp:nvSpPr>
        <dsp:cNvPr id="0" name=""/>
        <dsp:cNvSpPr/>
      </dsp:nvSpPr>
      <dsp:spPr>
        <a:xfrm>
          <a:off x="0" y="908432"/>
          <a:ext cx="705497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3995" tIns="20320" rIns="113792" bIns="2032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… идентификатор клиента, </a:t>
          </a:r>
          <a:r>
            <a:rPr lang="ru-RU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выставляющего 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заявку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… идентификатор аналитического счета, по которому СПЕКТРА ведет учет лимитов и позиций</a:t>
          </a:r>
        </a:p>
      </dsp:txBody>
      <dsp:txXfrm>
        <a:off x="0" y="908432"/>
        <a:ext cx="7054970" cy="1076400"/>
      </dsp:txXfrm>
    </dsp:sp>
    <dsp:sp modelId="{1DC2DBDA-3029-435D-8501-D9618F2DD308}">
      <dsp:nvSpPr>
        <dsp:cNvPr id="0" name=""/>
        <dsp:cNvSpPr/>
      </dsp:nvSpPr>
      <dsp:spPr>
        <a:xfrm>
          <a:off x="0" y="1676403"/>
          <a:ext cx="7054970" cy="740069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Название идентификатора описывает его вид</a:t>
          </a:r>
        </a:p>
      </dsp:txBody>
      <dsp:txXfrm>
        <a:off x="36127" y="1712530"/>
        <a:ext cx="6982716" cy="667815"/>
      </dsp:txXfrm>
    </dsp:sp>
    <dsp:sp modelId="{88835A26-C45F-4AD0-8019-D44BA5FE7CB2}">
      <dsp:nvSpPr>
        <dsp:cNvPr id="0" name=""/>
        <dsp:cNvSpPr/>
      </dsp:nvSpPr>
      <dsp:spPr>
        <a:xfrm>
          <a:off x="0" y="2574736"/>
          <a:ext cx="705497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3995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Семь символов 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XXYYZZZ</a:t>
          </a:r>
          <a:endParaRPr lang="ru-RU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XX – 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Расчетная фирма (РФ)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YY – 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Дополнительный уровень маржирования БФ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ZZZ – 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идентификатор клиента внутри группы 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YY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(7КК)</a:t>
          </a:r>
        </a:p>
      </dsp:txBody>
      <dsp:txXfrm>
        <a:off x="0" y="2574736"/>
        <a:ext cx="7054970" cy="1076400"/>
      </dsp:txXfrm>
    </dsp:sp>
    <dsp:sp modelId="{915B4DB8-6857-4FA8-95C9-E76740A79594}">
      <dsp:nvSpPr>
        <dsp:cNvPr id="0" name=""/>
        <dsp:cNvSpPr/>
      </dsp:nvSpPr>
      <dsp:spPr>
        <a:xfrm>
          <a:off x="0" y="3733804"/>
          <a:ext cx="7054970" cy="608314"/>
        </a:xfrm>
        <a:prstGeom prst="roundRect">
          <a:avLst/>
        </a:prstGeom>
        <a:solidFill>
          <a:srgbClr val="CE112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Выбор кодов</a:t>
          </a:r>
        </a:p>
      </dsp:txBody>
      <dsp:txXfrm>
        <a:off x="29695" y="3763499"/>
        <a:ext cx="6995580" cy="548924"/>
      </dsp:txXfrm>
    </dsp:sp>
    <dsp:sp modelId="{1C5EFBC9-2842-462E-B39A-7828CF1C85CB}">
      <dsp:nvSpPr>
        <dsp:cNvPr id="0" name=""/>
        <dsp:cNvSpPr/>
      </dsp:nvSpPr>
      <dsp:spPr>
        <a:xfrm>
          <a:off x="0" y="4410000"/>
          <a:ext cx="705497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3995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Код РФ выбирает НКЦ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Код БФ выбирает участник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Код клиента выбирает участник</a:t>
          </a:r>
        </a:p>
      </dsp:txBody>
      <dsp:txXfrm>
        <a:off x="0" y="4410000"/>
        <a:ext cx="7054970" cy="10764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26A0B9-9C90-4EB8-AD39-D972F64F8537}">
      <dsp:nvSpPr>
        <dsp:cNvPr id="0" name=""/>
        <dsp:cNvSpPr/>
      </dsp:nvSpPr>
      <dsp:spPr>
        <a:xfrm>
          <a:off x="0" y="174525"/>
          <a:ext cx="7065034" cy="433485"/>
        </a:xfrm>
        <a:prstGeom prst="roundRect">
          <a:avLst/>
        </a:prstGeom>
        <a:solidFill>
          <a:srgbClr val="CE112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Что требуется от участника</a:t>
          </a:r>
        </a:p>
      </dsp:txBody>
      <dsp:txXfrm>
        <a:off x="21161" y="195686"/>
        <a:ext cx="7022712" cy="391163"/>
      </dsp:txXfrm>
    </dsp:sp>
    <dsp:sp modelId="{32225A23-7685-4FDC-8DEC-20428546C3DB}">
      <dsp:nvSpPr>
        <dsp:cNvPr id="0" name=""/>
        <dsp:cNvSpPr/>
      </dsp:nvSpPr>
      <dsp:spPr>
        <a:xfrm>
          <a:off x="0" y="727110"/>
          <a:ext cx="7065034" cy="688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315" tIns="24130" rIns="135128" bIns="24130" numCol="1" spcCol="1270" anchor="t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Участнику требуется подать заявление о переводе БФ в режим онлайн-регистрации и указать количество болванок, которое должно быть доступно для регистрации в течении торгового дня</a:t>
          </a:r>
        </a:p>
      </dsp:txBody>
      <dsp:txXfrm>
        <a:off x="0" y="727110"/>
        <a:ext cx="7065034" cy="688274"/>
      </dsp:txXfrm>
    </dsp:sp>
    <dsp:sp modelId="{B64C12AC-DE04-4426-87D9-069C40270EEA}">
      <dsp:nvSpPr>
        <dsp:cNvPr id="0" name=""/>
        <dsp:cNvSpPr/>
      </dsp:nvSpPr>
      <dsp:spPr>
        <a:xfrm>
          <a:off x="0" y="1464002"/>
          <a:ext cx="7065034" cy="433485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Что делается сервисом онлайн-регистрации</a:t>
          </a:r>
        </a:p>
      </dsp:txBody>
      <dsp:txXfrm>
        <a:off x="21161" y="1485163"/>
        <a:ext cx="7022712" cy="391163"/>
      </dsp:txXfrm>
    </dsp:sp>
    <dsp:sp modelId="{F1901BB4-964E-4297-9185-48002E06F046}">
      <dsp:nvSpPr>
        <dsp:cNvPr id="0" name=""/>
        <dsp:cNvSpPr/>
      </dsp:nvSpPr>
      <dsp:spPr>
        <a:xfrm>
          <a:off x="0" y="1927127"/>
          <a:ext cx="7065034" cy="16125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315" tIns="24130" rIns="135128" bIns="24130" numCol="1" spcCol="1270" anchor="t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Мы автоматически генерируем болванки в количестве, заданном в заявлении</a:t>
          </a: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Если часть болванок была </a:t>
          </a:r>
          <a:r>
            <a:rPr lang="ru-RU" sz="15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использована, </a:t>
          </a:r>
          <a:r>
            <a:rPr lang="ru-RU" sz="15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то к следующему торговому дню автоматически </a:t>
          </a:r>
          <a:r>
            <a:rPr lang="ru-RU" sz="15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будут </a:t>
          </a:r>
          <a:r>
            <a:rPr lang="ru-RU" sz="15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сгенерированы дополнительные болванки, чтобы их суммарное количество было </a:t>
          </a:r>
          <a:r>
            <a:rPr lang="ru-RU" sz="15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равным </a:t>
          </a:r>
          <a:r>
            <a:rPr lang="ru-RU" sz="15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указанному в заявлении</a:t>
          </a: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Если в сессии не было использовано ни одной болванки, то новые не генерируются</a:t>
          </a:r>
        </a:p>
      </dsp:txBody>
      <dsp:txXfrm>
        <a:off x="0" y="1927127"/>
        <a:ext cx="7065034" cy="1612529"/>
      </dsp:txXfrm>
    </dsp:sp>
    <dsp:sp modelId="{3402B827-9989-4E0A-8FF4-303C54341732}">
      <dsp:nvSpPr>
        <dsp:cNvPr id="0" name=""/>
        <dsp:cNvSpPr/>
      </dsp:nvSpPr>
      <dsp:spPr>
        <a:xfrm>
          <a:off x="0" y="3559273"/>
          <a:ext cx="7065034" cy="433485"/>
        </a:xfrm>
        <a:prstGeom prst="roundRect">
          <a:avLst/>
        </a:prstGeom>
        <a:solidFill>
          <a:srgbClr val="CE112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Пример</a:t>
          </a:r>
        </a:p>
      </dsp:txBody>
      <dsp:txXfrm>
        <a:off x="21161" y="3580434"/>
        <a:ext cx="7022712" cy="391163"/>
      </dsp:txXfrm>
    </dsp:sp>
    <dsp:sp modelId="{3B0BA76D-DA4F-4904-BED0-93B0F620E323}">
      <dsp:nvSpPr>
        <dsp:cNvPr id="0" name=""/>
        <dsp:cNvSpPr/>
      </dsp:nvSpPr>
      <dsp:spPr>
        <a:xfrm>
          <a:off x="0" y="4092675"/>
          <a:ext cx="7065034" cy="1297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315" tIns="24130" rIns="135128" bIns="24130" numCol="1" spcCol="1270" anchor="t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Указали в заявлении 100 болванок</a:t>
          </a: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 первый день зарегистрировали 30 клиентов, осталось 70 болванок</a:t>
          </a: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 старту второго дня система добавила 100 - 70 = 30 болванок</a:t>
          </a: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Во второй день зарегистрировали 10 клиентов, осталось 90 болванок</a:t>
          </a: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 старту третьего дня система добавила 100 - 90 = 10 болванок</a:t>
          </a:r>
        </a:p>
      </dsp:txBody>
      <dsp:txXfrm>
        <a:off x="0" y="4092675"/>
        <a:ext cx="7065034" cy="129788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5B7620-CACE-478C-879B-32477554DB08}">
      <dsp:nvSpPr>
        <dsp:cNvPr id="0" name=""/>
        <dsp:cNvSpPr/>
      </dsp:nvSpPr>
      <dsp:spPr>
        <a:xfrm>
          <a:off x="0" y="256877"/>
          <a:ext cx="7086600" cy="935999"/>
        </a:xfrm>
        <a:prstGeom prst="roundRect">
          <a:avLst/>
        </a:prstGeom>
        <a:solidFill>
          <a:srgbClr val="CE112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Онлайн-регистрация на СР – это привязка данных о клиенте к болванке</a:t>
          </a:r>
        </a:p>
      </dsp:txBody>
      <dsp:txXfrm>
        <a:off x="45692" y="302569"/>
        <a:ext cx="6995216" cy="844615"/>
      </dsp:txXfrm>
    </dsp:sp>
    <dsp:sp modelId="{DFF003F0-94BD-4559-AAEC-31CE2E1D4C47}">
      <dsp:nvSpPr>
        <dsp:cNvPr id="0" name=""/>
        <dsp:cNvSpPr/>
      </dsp:nvSpPr>
      <dsp:spPr>
        <a:xfrm>
          <a:off x="0" y="1464615"/>
          <a:ext cx="7086600" cy="1244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000" tIns="20320" rIns="113792" bIns="2032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Онлайн-регистрация производится также, как и </a:t>
          </a:r>
          <a:r>
            <a:rPr lang="ru-RU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 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других рынках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При регистрации на срочном рынке в качестве короткого имени используется </a:t>
          </a:r>
          <a:r>
            <a:rPr lang="ru-RU" sz="1600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семизнак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(болванка)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Записи </a:t>
          </a:r>
          <a:r>
            <a:rPr lang="ru-RU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для добавления 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клиента на СР добавляются в XML-документ на регистрацию</a:t>
          </a:r>
        </a:p>
      </dsp:txBody>
      <dsp:txXfrm>
        <a:off x="0" y="1464615"/>
        <a:ext cx="7086600" cy="1244587"/>
      </dsp:txXfrm>
    </dsp:sp>
    <dsp:sp modelId="{0F873052-40E9-465A-BCED-3D35FDB18CF9}">
      <dsp:nvSpPr>
        <dsp:cNvPr id="0" name=""/>
        <dsp:cNvSpPr/>
      </dsp:nvSpPr>
      <dsp:spPr>
        <a:xfrm>
          <a:off x="0" y="3031183"/>
          <a:ext cx="7086600" cy="867371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Онлайн-регистрация использует стандартные транспорты</a:t>
          </a:r>
        </a:p>
      </dsp:txBody>
      <dsp:txXfrm>
        <a:off x="42342" y="3073525"/>
        <a:ext cx="7001916" cy="782687"/>
      </dsp:txXfrm>
    </dsp:sp>
    <dsp:sp modelId="{7F13351E-26F1-46AE-831F-4D78BA71E895}">
      <dsp:nvSpPr>
        <dsp:cNvPr id="0" name=""/>
        <dsp:cNvSpPr/>
      </dsp:nvSpPr>
      <dsp:spPr>
        <a:xfrm>
          <a:off x="0" y="4097985"/>
          <a:ext cx="708660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000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ЭДО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WEB-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сервис</a:t>
          </a:r>
        </a:p>
      </dsp:txBody>
      <dsp:txXfrm>
        <a:off x="0" y="4097985"/>
        <a:ext cx="7086600" cy="10764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B75182-787F-442B-9731-929465179883}">
      <dsp:nvSpPr>
        <dsp:cNvPr id="0" name=""/>
        <dsp:cNvSpPr/>
      </dsp:nvSpPr>
      <dsp:spPr>
        <a:xfrm>
          <a:off x="0" y="0"/>
          <a:ext cx="7086600" cy="78624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БФ для онлайн-регистрации позволяет регистрировать только в онлайн режиме</a:t>
          </a:r>
        </a:p>
      </dsp:txBody>
      <dsp:txXfrm>
        <a:off x="38381" y="38381"/>
        <a:ext cx="7009838" cy="709478"/>
      </dsp:txXfrm>
    </dsp:sp>
    <dsp:sp modelId="{3D8B9867-FE1A-45FA-B860-492050AA9E20}">
      <dsp:nvSpPr>
        <dsp:cNvPr id="0" name=""/>
        <dsp:cNvSpPr/>
      </dsp:nvSpPr>
      <dsp:spPr>
        <a:xfrm>
          <a:off x="0" y="806895"/>
          <a:ext cx="7086600" cy="695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000" tIns="20320" rIns="113792" bIns="2032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Такие БФ позволяют регистрировать в онлайн режиме, привязывая клиентов к </a:t>
          </a:r>
          <a:r>
            <a:rPr lang="ru-RU" sz="1600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семизнакам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из списка болванок</a:t>
          </a:r>
        </a:p>
      </dsp:txBody>
      <dsp:txXfrm>
        <a:off x="0" y="806895"/>
        <a:ext cx="7086600" cy="695520"/>
      </dsp:txXfrm>
    </dsp:sp>
    <dsp:sp modelId="{CF231D06-CB88-4324-B189-9F83F0773C36}">
      <dsp:nvSpPr>
        <dsp:cNvPr id="0" name=""/>
        <dsp:cNvSpPr/>
      </dsp:nvSpPr>
      <dsp:spPr>
        <a:xfrm>
          <a:off x="0" y="1371601"/>
          <a:ext cx="7086600" cy="78624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ru-RU" sz="1800" kern="1200" dirty="0"/>
            <a:t>БФ для офлайн-регистрации поддерживает только регистрацию в клиринг</a:t>
          </a:r>
        </a:p>
      </dsp:txBody>
      <dsp:txXfrm>
        <a:off x="38381" y="1409982"/>
        <a:ext cx="7009838" cy="709478"/>
      </dsp:txXfrm>
    </dsp:sp>
    <dsp:sp modelId="{A54C5F16-7DD5-4A05-9E43-EF1358422322}">
      <dsp:nvSpPr>
        <dsp:cNvPr id="0" name=""/>
        <dsp:cNvSpPr/>
      </dsp:nvSpPr>
      <dsp:spPr>
        <a:xfrm>
          <a:off x="0" y="2288655"/>
          <a:ext cx="7086600" cy="695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000" tIns="20320" rIns="113792" bIns="2032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Такие БФ позволяют регистрировать в офлайн-режиме, при этом </a:t>
          </a:r>
          <a:r>
            <a:rPr lang="ru-RU" sz="1600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семизнаки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выбирает участник произвольным образом</a:t>
          </a:r>
        </a:p>
      </dsp:txBody>
      <dsp:txXfrm>
        <a:off x="0" y="2288655"/>
        <a:ext cx="7086600" cy="695520"/>
      </dsp:txXfrm>
    </dsp:sp>
    <dsp:sp modelId="{F18635A5-4BC4-4DE9-8436-ED196C4DF9B4}">
      <dsp:nvSpPr>
        <dsp:cNvPr id="0" name=""/>
        <dsp:cNvSpPr/>
      </dsp:nvSpPr>
      <dsp:spPr>
        <a:xfrm>
          <a:off x="0" y="2819405"/>
          <a:ext cx="7086600" cy="78624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Способ регистрации </a:t>
          </a:r>
          <a:r>
            <a:rPr lang="ru-RU" sz="1800" kern="1200" dirty="0" err="1"/>
            <a:t>семизнака</a:t>
          </a:r>
          <a:r>
            <a:rPr lang="ru-RU" sz="1800" kern="1200" dirty="0"/>
            <a:t> жестко привязан к типу БФ</a:t>
          </a:r>
        </a:p>
      </dsp:txBody>
      <dsp:txXfrm>
        <a:off x="38381" y="2857786"/>
        <a:ext cx="7009838" cy="709478"/>
      </dsp:txXfrm>
    </dsp:sp>
    <dsp:sp modelId="{8EB6171E-1DE5-4A3E-8807-0EBDB8290BD9}">
      <dsp:nvSpPr>
        <dsp:cNvPr id="0" name=""/>
        <dsp:cNvSpPr/>
      </dsp:nvSpPr>
      <dsp:spPr>
        <a:xfrm>
          <a:off x="0" y="3657597"/>
          <a:ext cx="7086600" cy="1695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000" tIns="20320" rIns="113792" bIns="2032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Логика выбора </a:t>
          </a:r>
          <a:r>
            <a:rPr lang="ru-RU" sz="1600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семизнаков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для регистрации, видимость одних и невидимость других до клиринга могут привести к </a:t>
          </a:r>
          <a:r>
            <a:rPr lang="ru-RU" sz="1600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сложнорешаемым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конфликтам, если попытаться использовать оба режима на одной БФ. Поэтому режимы взаимоисключающие!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Перевод между режимами возможен в обе стороны и </a:t>
          </a:r>
          <a:r>
            <a:rPr lang="ru-RU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осуществляется 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подачей заявления. Режим изменяется в клиринг.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Перевод в офлайн-режим сопровождается зачисткой болванок</a:t>
          </a:r>
        </a:p>
      </dsp:txBody>
      <dsp:txXfrm>
        <a:off x="0" y="3657597"/>
        <a:ext cx="7086600" cy="169533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A8B75-DDE0-42D7-91CE-17F7DB47BC75}">
      <dsp:nvSpPr>
        <dsp:cNvPr id="0" name=""/>
        <dsp:cNvSpPr/>
      </dsp:nvSpPr>
      <dsp:spPr>
        <a:xfrm>
          <a:off x="0" y="304803"/>
          <a:ext cx="7086600" cy="555006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Получение списка болванок в </a:t>
          </a:r>
          <a:r>
            <a:rPr lang="ru-RU" sz="1800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онлайне</a:t>
          </a:r>
          <a:endParaRPr lang="ru-RU" sz="1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7093" y="331896"/>
        <a:ext cx="7032414" cy="500820"/>
      </dsp:txXfrm>
    </dsp:sp>
    <dsp:sp modelId="{D4CF28D7-60F5-4120-B62B-8B63CE286F49}">
      <dsp:nvSpPr>
        <dsp:cNvPr id="0" name=""/>
        <dsp:cNvSpPr/>
      </dsp:nvSpPr>
      <dsp:spPr>
        <a:xfrm>
          <a:off x="0" y="1142999"/>
          <a:ext cx="7086600" cy="1480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000" tIns="20320" rIns="113792" bIns="2032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Шлюз </a:t>
          </a:r>
          <a:r>
            <a:rPr lang="en-US" sz="1600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cgate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. 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Поток 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FORTS_FUTINFO_REPL, 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таблица 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investor, 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записи с полем </a:t>
          </a:r>
          <a:r>
            <a:rPr lang="en-US" sz="1600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is_blank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= 1</a:t>
          </a:r>
          <a:endParaRPr lang="ru-RU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Терминал СР, окно </a:t>
          </a:r>
          <a:r>
            <a:rPr lang="ru-RU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«управление 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параметрами </a:t>
          </a:r>
          <a:r>
            <a:rPr lang="ru-RU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клиентов», 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фильтровать по колонке 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“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Бланк</a:t>
          </a:r>
          <a:r>
            <a:rPr lang="en-US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”</a:t>
          </a:r>
          <a:endParaRPr lang="ru-RU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Если колонка не видна, то ее можно добавить, вызвав меню на заголовке таблицы, правой кнопкой мыши</a:t>
          </a:r>
          <a:endParaRPr lang="ru-RU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0" y="1142999"/>
        <a:ext cx="7086600" cy="1480049"/>
      </dsp:txXfrm>
    </dsp:sp>
    <dsp:sp modelId="{98FC7EFA-0622-47D9-84F5-0DD00EAE5D49}">
      <dsp:nvSpPr>
        <dsp:cNvPr id="0" name=""/>
        <dsp:cNvSpPr/>
      </dsp:nvSpPr>
      <dsp:spPr>
        <a:xfrm>
          <a:off x="0" y="2819404"/>
          <a:ext cx="7086600" cy="767533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Если у системы привязки пользователей нет выхода во внешний мир</a:t>
          </a:r>
        </a:p>
      </dsp:txBody>
      <dsp:txXfrm>
        <a:off x="37468" y="2856872"/>
        <a:ext cx="7011664" cy="692597"/>
      </dsp:txXfrm>
    </dsp:sp>
    <dsp:sp modelId="{81A1C163-AAA9-473C-B3E4-0F1D3037DF92}">
      <dsp:nvSpPr>
        <dsp:cNvPr id="0" name=""/>
        <dsp:cNvSpPr/>
      </dsp:nvSpPr>
      <dsp:spPr>
        <a:xfrm>
          <a:off x="0" y="3810001"/>
          <a:ext cx="7086600" cy="1210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000" tIns="20320" rIns="113792" bIns="2032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Можно реализовать перечисление клиентских кодов аналогичное нашему. Синхронная генерация должна получать одинаковые результаты.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Метод требует периодической ручной синхронизации с онлайновым списком </a:t>
          </a:r>
          <a:r>
            <a:rPr lang="ru-RU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болванок</a:t>
          </a:r>
          <a:endParaRPr lang="ru-RU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0" y="3810001"/>
        <a:ext cx="7086600" cy="121095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8F6A51-B95B-4113-A761-6F452BCC6DF1}">
      <dsp:nvSpPr>
        <dsp:cNvPr id="0" name=""/>
        <dsp:cNvSpPr/>
      </dsp:nvSpPr>
      <dsp:spPr>
        <a:xfrm>
          <a:off x="0" y="55109"/>
          <a:ext cx="7086600" cy="69264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Как отследить статус </a:t>
          </a:r>
          <a:r>
            <a:rPr lang="ru-RU" sz="1800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семизнака</a:t>
          </a: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в торговой системе</a:t>
          </a:r>
          <a:r>
            <a:rPr lang="en-US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?</a:t>
          </a:r>
          <a:endParaRPr lang="ru-RU" sz="1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3812" y="88921"/>
        <a:ext cx="7018976" cy="625016"/>
      </dsp:txXfrm>
    </dsp:sp>
    <dsp:sp modelId="{2F536CD3-F5F0-412F-84D0-B21BE3B7150D}">
      <dsp:nvSpPr>
        <dsp:cNvPr id="0" name=""/>
        <dsp:cNvSpPr/>
      </dsp:nvSpPr>
      <dsp:spPr>
        <a:xfrm>
          <a:off x="0" y="747749"/>
          <a:ext cx="7086600" cy="61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000" tIns="20320" rIns="113792" bIns="2032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 момент регистрации поле </a:t>
          </a:r>
          <a:r>
            <a:rPr lang="en-US" sz="1600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is_blank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 таблице 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investor 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потока 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FORTS_FUTINFO_REPL 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изменяет значение с 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на 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0</a:t>
          </a:r>
          <a:endParaRPr lang="ru-RU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0" y="747749"/>
        <a:ext cx="7086600" cy="612720"/>
      </dsp:txXfrm>
    </dsp:sp>
    <dsp:sp modelId="{79A84F92-7104-4913-A8E1-5BA1834D711E}">
      <dsp:nvSpPr>
        <dsp:cNvPr id="0" name=""/>
        <dsp:cNvSpPr/>
      </dsp:nvSpPr>
      <dsp:spPr>
        <a:xfrm>
          <a:off x="0" y="1360469"/>
          <a:ext cx="7086600" cy="69264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Новые отчеты</a:t>
          </a:r>
        </a:p>
      </dsp:txBody>
      <dsp:txXfrm>
        <a:off x="33812" y="1394281"/>
        <a:ext cx="7018976" cy="625016"/>
      </dsp:txXfrm>
    </dsp:sp>
    <dsp:sp modelId="{E233E48F-3649-48A1-81C1-F60D443849B1}">
      <dsp:nvSpPr>
        <dsp:cNvPr id="0" name=""/>
        <dsp:cNvSpPr/>
      </dsp:nvSpPr>
      <dsp:spPr>
        <a:xfrm>
          <a:off x="0" y="2053109"/>
          <a:ext cx="7086600" cy="61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000" tIns="20320" rIns="113792" bIns="2032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Добавлено отчет по болванкам, которые в сессии превратились в привязанные 7кк</a:t>
          </a:r>
        </a:p>
      </dsp:txBody>
      <dsp:txXfrm>
        <a:off x="0" y="2053109"/>
        <a:ext cx="7086600" cy="612720"/>
      </dsp:txXfrm>
    </dsp:sp>
    <dsp:sp modelId="{4C4C1CC7-C24D-486B-AB74-E7279407A0D8}">
      <dsp:nvSpPr>
        <dsp:cNvPr id="0" name=""/>
        <dsp:cNvSpPr/>
      </dsp:nvSpPr>
      <dsp:spPr>
        <a:xfrm>
          <a:off x="0" y="2665830"/>
          <a:ext cx="7086600" cy="69264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Подготовка болванки к регистрации</a:t>
          </a:r>
        </a:p>
      </dsp:txBody>
      <dsp:txXfrm>
        <a:off x="33812" y="2699642"/>
        <a:ext cx="7018976" cy="625016"/>
      </dsp:txXfrm>
    </dsp:sp>
    <dsp:sp modelId="{66067AB5-7188-4929-9AFC-D514689025CA}">
      <dsp:nvSpPr>
        <dsp:cNvPr id="0" name=""/>
        <dsp:cNvSpPr/>
      </dsp:nvSpPr>
      <dsp:spPr>
        <a:xfrm>
          <a:off x="0" y="3358470"/>
          <a:ext cx="7086600" cy="1072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000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До регистрации можно (но не обязательно) изменить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Лимиты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Запреты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Риск-параметры</a:t>
          </a:r>
        </a:p>
      </dsp:txBody>
      <dsp:txXfrm>
        <a:off x="0" y="3358470"/>
        <a:ext cx="7086600" cy="1072260"/>
      </dsp:txXfrm>
    </dsp:sp>
    <dsp:sp modelId="{1F61CEA9-C4E0-4FDE-8CE7-C35105B68BDD}">
      <dsp:nvSpPr>
        <dsp:cNvPr id="0" name=""/>
        <dsp:cNvSpPr/>
      </dsp:nvSpPr>
      <dsp:spPr>
        <a:xfrm>
          <a:off x="0" y="4430730"/>
          <a:ext cx="7086600" cy="69264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Что будет если зачислить деньги на болванку?</a:t>
          </a:r>
        </a:p>
      </dsp:txBody>
      <dsp:txXfrm>
        <a:off x="33812" y="4464542"/>
        <a:ext cx="7018976" cy="625016"/>
      </dsp:txXfrm>
    </dsp:sp>
    <dsp:sp modelId="{2DAD4B1D-451E-4AF3-9A6F-640A8A3CF325}">
      <dsp:nvSpPr>
        <dsp:cNvPr id="0" name=""/>
        <dsp:cNvSpPr/>
      </dsp:nvSpPr>
      <dsp:spPr>
        <a:xfrm>
          <a:off x="0" y="5178480"/>
          <a:ext cx="7086600" cy="61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000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Деньги зачислятся на РК, на </a:t>
          </a:r>
          <a:r>
            <a:rPr lang="ru-RU" sz="1600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спецБФ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, нулевой раздел 000</a:t>
          </a:r>
        </a:p>
      </dsp:txBody>
      <dsp:txXfrm>
        <a:off x="0" y="5178480"/>
        <a:ext cx="7086600" cy="61272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19AFFA-FF95-4E8A-80FE-9C7DEA2C07FD}">
      <dsp:nvSpPr>
        <dsp:cNvPr id="0" name=""/>
        <dsp:cNvSpPr/>
      </dsp:nvSpPr>
      <dsp:spPr>
        <a:xfrm>
          <a:off x="0" y="380994"/>
          <a:ext cx="6096000" cy="572857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Ссылки</a:t>
          </a:r>
        </a:p>
      </dsp:txBody>
      <dsp:txXfrm>
        <a:off x="27965" y="408959"/>
        <a:ext cx="6040070" cy="516927"/>
      </dsp:txXfrm>
    </dsp:sp>
    <dsp:sp modelId="{C763B2E3-03B8-45ED-BEC8-200EF156472D}">
      <dsp:nvSpPr>
        <dsp:cNvPr id="0" name=""/>
        <dsp:cNvSpPr/>
      </dsp:nvSpPr>
      <dsp:spPr>
        <a:xfrm>
          <a:off x="0" y="1142997"/>
          <a:ext cx="6096000" cy="1480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hlinkClick xmlns:r="http://schemas.openxmlformats.org/officeDocument/2006/relationships" r:id="rId1"/>
            </a:rPr>
            <a:t>https://www.moex.com/a788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- регистрация 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клиентов участников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hlinkClick xmlns:r="http://schemas.openxmlformats.org/officeDocument/2006/relationships" r:id="rId2"/>
            </a:rPr>
            <a:t>https://www.moex.com/s3016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- 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онлайн-регистрация участников на Срочном Рынке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hlinkClick xmlns:r="http://schemas.openxmlformats.org/officeDocument/2006/relationships" r:id="rId3"/>
            </a:rPr>
            <a:t>https://www.moex.com/a3361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- 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информация для разработчиков</a:t>
          </a:r>
        </a:p>
      </dsp:txBody>
      <dsp:txXfrm>
        <a:off x="0" y="1142997"/>
        <a:ext cx="6096000" cy="1480049"/>
      </dsp:txXfrm>
    </dsp:sp>
    <dsp:sp modelId="{28B39F57-6C71-465F-AC54-12D5CFB2776B}">
      <dsp:nvSpPr>
        <dsp:cNvPr id="0" name=""/>
        <dsp:cNvSpPr/>
      </dsp:nvSpPr>
      <dsp:spPr>
        <a:xfrm>
          <a:off x="0" y="2962619"/>
          <a:ext cx="6096000" cy="537667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Тестирование</a:t>
          </a:r>
        </a:p>
      </dsp:txBody>
      <dsp:txXfrm>
        <a:off x="26247" y="2988866"/>
        <a:ext cx="6043506" cy="485173"/>
      </dsp:txXfrm>
    </dsp:sp>
    <dsp:sp modelId="{A468685E-B822-4E9D-9240-79C6762E1B8A}">
      <dsp:nvSpPr>
        <dsp:cNvPr id="0" name=""/>
        <dsp:cNvSpPr/>
      </dsp:nvSpPr>
      <dsp:spPr>
        <a:xfrm>
          <a:off x="0" y="3809999"/>
          <a:ext cx="609600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20320" rIns="113792" bIns="2032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 тестовом полигоне имеется возможность протестировать онлайн-регистрацию. Пишите на 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hlinkClick xmlns:r="http://schemas.openxmlformats.org/officeDocument/2006/relationships" r:id="rId4"/>
            </a:rPr>
            <a:t>help@moex.com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!</a:t>
          </a:r>
          <a:endParaRPr lang="ru-RU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0" y="3809999"/>
        <a:ext cx="6096000" cy="10764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86990E-B731-4B8E-8501-90DB87AD927B}">
      <dsp:nvSpPr>
        <dsp:cNvPr id="0" name=""/>
        <dsp:cNvSpPr/>
      </dsp:nvSpPr>
      <dsp:spPr>
        <a:xfrm>
          <a:off x="0" y="4665697"/>
          <a:ext cx="7086600" cy="817066"/>
        </a:xfrm>
        <a:prstGeom prst="rect">
          <a:avLst/>
        </a:prstGeom>
        <a:solidFill>
          <a:srgbClr val="CE112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Конфигурирование параметров клиента</a:t>
          </a:r>
        </a:p>
      </dsp:txBody>
      <dsp:txXfrm>
        <a:off x="0" y="4665697"/>
        <a:ext cx="7086600" cy="441215"/>
      </dsp:txXfrm>
    </dsp:sp>
    <dsp:sp modelId="{EEE272EE-D422-48A1-96CE-5B17C0D0973A}">
      <dsp:nvSpPr>
        <dsp:cNvPr id="0" name=""/>
        <dsp:cNvSpPr/>
      </dsp:nvSpPr>
      <dsp:spPr>
        <a:xfrm>
          <a:off x="1931" y="5090572"/>
          <a:ext cx="2279904" cy="3758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Лимиты</a:t>
          </a:r>
        </a:p>
      </dsp:txBody>
      <dsp:txXfrm>
        <a:off x="1931" y="5090572"/>
        <a:ext cx="2279904" cy="375850"/>
      </dsp:txXfrm>
    </dsp:sp>
    <dsp:sp modelId="{88F9846D-8E40-44B7-BDEB-6FA81A727A38}">
      <dsp:nvSpPr>
        <dsp:cNvPr id="0" name=""/>
        <dsp:cNvSpPr/>
      </dsp:nvSpPr>
      <dsp:spPr>
        <a:xfrm>
          <a:off x="2281836" y="5090572"/>
          <a:ext cx="2401416" cy="3758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Запреты</a:t>
          </a:r>
        </a:p>
      </dsp:txBody>
      <dsp:txXfrm>
        <a:off x="2281836" y="5090572"/>
        <a:ext cx="2401416" cy="375850"/>
      </dsp:txXfrm>
    </dsp:sp>
    <dsp:sp modelId="{FC552BBE-A114-4774-9D38-28FF74D8B64E}">
      <dsp:nvSpPr>
        <dsp:cNvPr id="0" name=""/>
        <dsp:cNvSpPr/>
      </dsp:nvSpPr>
      <dsp:spPr>
        <a:xfrm>
          <a:off x="4683252" y="5090572"/>
          <a:ext cx="2401416" cy="3758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Риск-параметры</a:t>
          </a:r>
        </a:p>
      </dsp:txBody>
      <dsp:txXfrm>
        <a:off x="4683252" y="5090572"/>
        <a:ext cx="2401416" cy="375850"/>
      </dsp:txXfrm>
    </dsp:sp>
    <dsp:sp modelId="{608ED03A-C22A-44F1-ACD6-275307CDFA72}">
      <dsp:nvSpPr>
        <dsp:cNvPr id="0" name=""/>
        <dsp:cNvSpPr/>
      </dsp:nvSpPr>
      <dsp:spPr>
        <a:xfrm rot="10800000">
          <a:off x="0" y="3736812"/>
          <a:ext cx="7086600" cy="941141"/>
        </a:xfrm>
        <a:prstGeom prst="upArrowCallou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Видимость 7КК в системе</a:t>
          </a:r>
        </a:p>
      </dsp:txBody>
      <dsp:txXfrm rot="10800000">
        <a:off x="0" y="3736812"/>
        <a:ext cx="7086600" cy="611525"/>
      </dsp:txXfrm>
    </dsp:sp>
    <dsp:sp modelId="{D4D9DBB5-FD19-4CF8-AD16-E968DE1E33DC}">
      <dsp:nvSpPr>
        <dsp:cNvPr id="0" name=""/>
        <dsp:cNvSpPr/>
      </dsp:nvSpPr>
      <dsp:spPr>
        <a:xfrm rot="10800000">
          <a:off x="0" y="2498163"/>
          <a:ext cx="7086600" cy="1256648"/>
        </a:xfrm>
        <a:prstGeom prst="upArrowCallou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Наступление новой торговой сессии</a:t>
          </a:r>
        </a:p>
      </dsp:txBody>
      <dsp:txXfrm rot="-10800000">
        <a:off x="0" y="2498163"/>
        <a:ext cx="7086600" cy="441083"/>
      </dsp:txXfrm>
    </dsp:sp>
    <dsp:sp modelId="{AA0539DC-0F54-4BE0-894C-0D20B40C0281}">
      <dsp:nvSpPr>
        <dsp:cNvPr id="0" name=""/>
        <dsp:cNvSpPr/>
      </dsp:nvSpPr>
      <dsp:spPr>
        <a:xfrm>
          <a:off x="0" y="2933503"/>
          <a:ext cx="3543300" cy="37573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Новая сессия – точка закачки новых справочников в систему</a:t>
          </a:r>
        </a:p>
      </dsp:txBody>
      <dsp:txXfrm>
        <a:off x="0" y="2933503"/>
        <a:ext cx="3543300" cy="375737"/>
      </dsp:txXfrm>
    </dsp:sp>
    <dsp:sp modelId="{F91A580E-024A-4D24-8ABE-16EE05027AD2}">
      <dsp:nvSpPr>
        <dsp:cNvPr id="0" name=""/>
        <dsp:cNvSpPr/>
      </dsp:nvSpPr>
      <dsp:spPr>
        <a:xfrm>
          <a:off x="3543300" y="2933503"/>
          <a:ext cx="3543300" cy="37573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До новой сессии поданный 7КК нигде не фигурирует</a:t>
          </a:r>
        </a:p>
      </dsp:txBody>
      <dsp:txXfrm>
        <a:off x="3543300" y="2933503"/>
        <a:ext cx="3543300" cy="375737"/>
      </dsp:txXfrm>
    </dsp:sp>
    <dsp:sp modelId="{977F1258-A541-4FCC-B35F-E62CF0A1B857}">
      <dsp:nvSpPr>
        <dsp:cNvPr id="0" name=""/>
        <dsp:cNvSpPr/>
      </dsp:nvSpPr>
      <dsp:spPr>
        <a:xfrm rot="10800000">
          <a:off x="0" y="1248027"/>
          <a:ext cx="7086600" cy="1256648"/>
        </a:xfrm>
        <a:prstGeom prst="upArrowCallou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Подача заявления на регистрацию</a:t>
          </a:r>
        </a:p>
      </dsp:txBody>
      <dsp:txXfrm rot="-10800000">
        <a:off x="0" y="1248027"/>
        <a:ext cx="7086600" cy="441083"/>
      </dsp:txXfrm>
    </dsp:sp>
    <dsp:sp modelId="{BA828ABD-9630-4F1A-B536-ECB4198E5C77}">
      <dsp:nvSpPr>
        <dsp:cNvPr id="0" name=""/>
        <dsp:cNvSpPr/>
      </dsp:nvSpPr>
      <dsp:spPr>
        <a:xfrm>
          <a:off x="3460" y="1689111"/>
          <a:ext cx="2359893" cy="37573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Письменное заявление</a:t>
          </a:r>
        </a:p>
      </dsp:txBody>
      <dsp:txXfrm>
        <a:off x="3460" y="1689111"/>
        <a:ext cx="2359893" cy="375737"/>
      </dsp:txXfrm>
    </dsp:sp>
    <dsp:sp modelId="{446435A3-F70A-4DC4-BBA3-CC34BED0454B}">
      <dsp:nvSpPr>
        <dsp:cNvPr id="0" name=""/>
        <dsp:cNvSpPr/>
      </dsp:nvSpPr>
      <dsp:spPr>
        <a:xfrm>
          <a:off x="2363353" y="1689111"/>
          <a:ext cx="2359893" cy="37573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Заявка через ЭДО</a:t>
          </a:r>
        </a:p>
      </dsp:txBody>
      <dsp:txXfrm>
        <a:off x="2363353" y="1689111"/>
        <a:ext cx="2359893" cy="375737"/>
      </dsp:txXfrm>
    </dsp:sp>
    <dsp:sp modelId="{C15BED35-F680-4DE3-9E07-65B599488A94}">
      <dsp:nvSpPr>
        <dsp:cNvPr id="0" name=""/>
        <dsp:cNvSpPr/>
      </dsp:nvSpPr>
      <dsp:spPr>
        <a:xfrm>
          <a:off x="4723246" y="1689111"/>
          <a:ext cx="2359893" cy="37573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Заявка через </a:t>
          </a:r>
          <a:r>
            <a:rPr lang="en-US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WEB-</a:t>
          </a:r>
          <a:r>
            <a:rPr lang="ru-RU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сервис</a:t>
          </a:r>
        </a:p>
      </dsp:txBody>
      <dsp:txXfrm>
        <a:off x="4723246" y="1689111"/>
        <a:ext cx="2359893" cy="375737"/>
      </dsp:txXfrm>
    </dsp:sp>
    <dsp:sp modelId="{B21CDC8B-F4FA-4ADB-9887-A9E4EDB3D707}">
      <dsp:nvSpPr>
        <dsp:cNvPr id="0" name=""/>
        <dsp:cNvSpPr/>
      </dsp:nvSpPr>
      <dsp:spPr>
        <a:xfrm rot="10800000">
          <a:off x="0" y="3635"/>
          <a:ext cx="7086600" cy="1256648"/>
        </a:xfrm>
        <a:prstGeom prst="upArrowCallou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Генерация 7КК</a:t>
          </a:r>
        </a:p>
      </dsp:txBody>
      <dsp:txXfrm rot="-10800000">
        <a:off x="0" y="3635"/>
        <a:ext cx="7086600" cy="441083"/>
      </dsp:txXfrm>
    </dsp:sp>
    <dsp:sp modelId="{4757E6B0-DF24-462F-BE9A-5714A537E806}">
      <dsp:nvSpPr>
        <dsp:cNvPr id="0" name=""/>
        <dsp:cNvSpPr/>
      </dsp:nvSpPr>
      <dsp:spPr>
        <a:xfrm>
          <a:off x="0" y="444719"/>
          <a:ext cx="3543300" cy="37573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7КК генерируется внутри систем участника</a:t>
          </a:r>
        </a:p>
      </dsp:txBody>
      <dsp:txXfrm>
        <a:off x="0" y="444719"/>
        <a:ext cx="3543300" cy="375737"/>
      </dsp:txXfrm>
    </dsp:sp>
    <dsp:sp modelId="{0BABE743-565C-4196-96C0-4F152E425705}">
      <dsp:nvSpPr>
        <dsp:cNvPr id="0" name=""/>
        <dsp:cNvSpPr/>
      </dsp:nvSpPr>
      <dsp:spPr>
        <a:xfrm>
          <a:off x="3543300" y="444719"/>
          <a:ext cx="3543300" cy="37573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Логика генерации </a:t>
          </a:r>
          <a:r>
            <a:rPr lang="ru-RU" sz="12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и </a:t>
          </a:r>
          <a:r>
            <a:rPr lang="ru-RU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алфавит 7КК сложились исторически</a:t>
          </a:r>
        </a:p>
      </dsp:txBody>
      <dsp:txXfrm>
        <a:off x="3543300" y="444719"/>
        <a:ext cx="3543300" cy="3757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B8E8A1-7837-475A-945A-4484A7B7C508}">
      <dsp:nvSpPr>
        <dsp:cNvPr id="0" name=""/>
        <dsp:cNvSpPr/>
      </dsp:nvSpPr>
      <dsp:spPr>
        <a:xfrm>
          <a:off x="0" y="5978"/>
          <a:ext cx="7080849" cy="649323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ТКС СПЕКТРА – высокопроизводительная система</a:t>
          </a:r>
        </a:p>
      </dsp:txBody>
      <dsp:txXfrm>
        <a:off x="31697" y="37675"/>
        <a:ext cx="7017455" cy="585929"/>
      </dsp:txXfrm>
    </dsp:sp>
    <dsp:sp modelId="{B487B234-873A-46EE-9EFE-1CC406AE2C2B}">
      <dsp:nvSpPr>
        <dsp:cNvPr id="0" name=""/>
        <dsp:cNvSpPr/>
      </dsp:nvSpPr>
      <dsp:spPr>
        <a:xfrm>
          <a:off x="0" y="755749"/>
          <a:ext cx="7080849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817" tIns="20320" rIns="113792" bIns="2032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Система рассчитана на скоростной расчет рисков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Система рассчитана на ведение позиций по всем клиентам участников в </a:t>
          </a:r>
          <a:r>
            <a:rPr lang="ru-RU" sz="1600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онлайне</a:t>
          </a:r>
          <a:endParaRPr lang="ru-RU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0" y="755749"/>
        <a:ext cx="7080849" cy="1059840"/>
      </dsp:txXfrm>
    </dsp:sp>
    <dsp:sp modelId="{CF75FAA7-B27A-4838-AAAA-A4A7A3F0D989}">
      <dsp:nvSpPr>
        <dsp:cNvPr id="0" name=""/>
        <dsp:cNvSpPr/>
      </dsp:nvSpPr>
      <dsp:spPr>
        <a:xfrm>
          <a:off x="0" y="1715142"/>
          <a:ext cx="7080849" cy="628321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Новые счета нельзя добавлять внутри сессии</a:t>
          </a:r>
        </a:p>
      </dsp:txBody>
      <dsp:txXfrm>
        <a:off x="30672" y="1745814"/>
        <a:ext cx="7019505" cy="566977"/>
      </dsp:txXfrm>
    </dsp:sp>
    <dsp:sp modelId="{3A18A4F1-3505-4E93-82C2-6605A16DC801}">
      <dsp:nvSpPr>
        <dsp:cNvPr id="0" name=""/>
        <dsp:cNvSpPr/>
      </dsp:nvSpPr>
      <dsp:spPr>
        <a:xfrm>
          <a:off x="0" y="2483494"/>
          <a:ext cx="7080849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817" tIns="20320" rIns="113792" bIns="2032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Невозможность добавить новый счет для учета позиций на лету – компромисс, принятый для повышения производительности системы</a:t>
          </a:r>
        </a:p>
      </dsp:txBody>
      <dsp:txXfrm>
        <a:off x="0" y="2483494"/>
        <a:ext cx="7080849" cy="1059840"/>
      </dsp:txXfrm>
    </dsp:sp>
    <dsp:sp modelId="{468F7DCE-DF0E-4662-B5F3-3C2C1FD78573}">
      <dsp:nvSpPr>
        <dsp:cNvPr id="0" name=""/>
        <dsp:cNvSpPr/>
      </dsp:nvSpPr>
      <dsp:spPr>
        <a:xfrm>
          <a:off x="0" y="3200397"/>
          <a:ext cx="7080849" cy="1017277"/>
        </a:xfrm>
        <a:prstGeom prst="roundRect">
          <a:avLst/>
        </a:prstGeom>
        <a:solidFill>
          <a:srgbClr val="CE112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Что мешает добавить счета заранее, перед стартом сессии,  </a:t>
          </a:r>
          <a:r>
            <a:rPr lang="ru-RU" sz="18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а не </a:t>
          </a: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привязывать на лету?</a:t>
          </a:r>
        </a:p>
      </dsp:txBody>
      <dsp:txXfrm>
        <a:off x="49659" y="3250056"/>
        <a:ext cx="6981531" cy="917959"/>
      </dsp:txXfrm>
    </dsp:sp>
    <dsp:sp modelId="{7BF38EFC-B2B3-4645-B946-9412B4A55773}">
      <dsp:nvSpPr>
        <dsp:cNvPr id="0" name=""/>
        <dsp:cNvSpPr/>
      </dsp:nvSpPr>
      <dsp:spPr>
        <a:xfrm>
          <a:off x="0" y="4420581"/>
          <a:ext cx="7080849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817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Ничто не мешает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Нужно учесть, что сделки учитываются на 3 уровнях (7КК, БФ, РК), поэтому добавлять заранее нужно к конкретным БФ, чтобы не перестраивать дерево счетов </a:t>
          </a:r>
          <a:r>
            <a:rPr lang="ru-RU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налету</a:t>
          </a:r>
          <a:endParaRPr lang="ru-RU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0" y="4420581"/>
        <a:ext cx="7080849" cy="10598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9DE9C2-D94C-42BE-BC19-043C02E1BF79}">
      <dsp:nvSpPr>
        <dsp:cNvPr id="0" name=""/>
        <dsp:cNvSpPr/>
      </dsp:nvSpPr>
      <dsp:spPr>
        <a:xfrm>
          <a:off x="0" y="152400"/>
          <a:ext cx="7086600" cy="612683"/>
        </a:xfrm>
        <a:prstGeom prst="roundRect">
          <a:avLst/>
        </a:prstGeom>
        <a:solidFill>
          <a:srgbClr val="CE112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Новый вид 7КК – болванка</a:t>
          </a:r>
        </a:p>
      </dsp:txBody>
      <dsp:txXfrm>
        <a:off x="29909" y="182309"/>
        <a:ext cx="7026782" cy="552865"/>
      </dsp:txXfrm>
    </dsp:sp>
    <dsp:sp modelId="{D43D709A-F7E9-42F6-B3C5-D443F842BBFE}">
      <dsp:nvSpPr>
        <dsp:cNvPr id="0" name=""/>
        <dsp:cNvSpPr/>
      </dsp:nvSpPr>
      <dsp:spPr>
        <a:xfrm>
          <a:off x="0" y="914406"/>
          <a:ext cx="708660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000" tIns="20320" rIns="113792" bIns="2032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Болванка – это 7КК, непривязанный к клиенту, по такому счету запрещены торговые операции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 болванку можно выставлять лимит, запреты и риск-параметры</a:t>
          </a:r>
        </a:p>
      </dsp:txBody>
      <dsp:txXfrm>
        <a:off x="0" y="914406"/>
        <a:ext cx="7086600" cy="1076400"/>
      </dsp:txXfrm>
    </dsp:sp>
    <dsp:sp modelId="{337430CB-9949-4ACD-9B5C-92DF0CAF5341}">
      <dsp:nvSpPr>
        <dsp:cNvPr id="0" name=""/>
        <dsp:cNvSpPr/>
      </dsp:nvSpPr>
      <dsp:spPr>
        <a:xfrm>
          <a:off x="0" y="1905001"/>
          <a:ext cx="7086600" cy="597047"/>
        </a:xfrm>
        <a:prstGeom prst="roundRect">
          <a:avLst/>
        </a:prstGeom>
        <a:solidFill>
          <a:srgbClr val="CE112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Генерация болванок</a:t>
          </a:r>
        </a:p>
      </dsp:txBody>
      <dsp:txXfrm>
        <a:off x="29145" y="1934146"/>
        <a:ext cx="7028310" cy="538757"/>
      </dsp:txXfrm>
    </dsp:sp>
    <dsp:sp modelId="{7F465D02-5E5D-4047-8AF7-046CF5319BCF}">
      <dsp:nvSpPr>
        <dsp:cNvPr id="0" name=""/>
        <dsp:cNvSpPr/>
      </dsp:nvSpPr>
      <dsp:spPr>
        <a:xfrm>
          <a:off x="0" y="2666994"/>
          <a:ext cx="708660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000" tIns="20320" rIns="113792" bIns="2032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Генерация внутри системы производится до старта сессии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При старте сессии набор болванок становится видимым</a:t>
          </a:r>
        </a:p>
      </dsp:txBody>
      <dsp:txXfrm>
        <a:off x="0" y="2666994"/>
        <a:ext cx="7086600" cy="1076400"/>
      </dsp:txXfrm>
    </dsp:sp>
    <dsp:sp modelId="{21FC1162-4262-4FE3-858D-342D18A41957}">
      <dsp:nvSpPr>
        <dsp:cNvPr id="0" name=""/>
        <dsp:cNvSpPr/>
      </dsp:nvSpPr>
      <dsp:spPr>
        <a:xfrm>
          <a:off x="0" y="3505199"/>
          <a:ext cx="7086600" cy="70140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Регистрация (привязка клиента участника к болванке)</a:t>
          </a:r>
        </a:p>
      </dsp:txBody>
      <dsp:txXfrm>
        <a:off x="34240" y="3539439"/>
        <a:ext cx="7018120" cy="632920"/>
      </dsp:txXfrm>
    </dsp:sp>
    <dsp:sp modelId="{A9562C64-61F2-47AC-A56A-40B4E0A4F94C}">
      <dsp:nvSpPr>
        <dsp:cNvPr id="0" name=""/>
        <dsp:cNvSpPr/>
      </dsp:nvSpPr>
      <dsp:spPr>
        <a:xfrm>
          <a:off x="0" y="4410000"/>
          <a:ext cx="708660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000" tIns="20320" rIns="113792" bIns="2032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Онлайн-регистрация – это привязка болванки к данным клиента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Привязка происходит в </a:t>
          </a:r>
          <a:r>
            <a:rPr lang="ru-RU" sz="1600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онлайне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, после регистрации болванка становится </a:t>
          </a:r>
          <a:r>
            <a:rPr lang="ru-RU" sz="1600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семизнаком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, готовым к проведению торговых </a:t>
          </a:r>
          <a:r>
            <a:rPr lang="ru-RU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операций</a:t>
          </a:r>
          <a:endParaRPr lang="ru-RU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0" y="4410000"/>
        <a:ext cx="7086600" cy="10764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AB82FE-DB71-45AD-B2D4-930483F015AD}">
      <dsp:nvSpPr>
        <dsp:cNvPr id="0" name=""/>
        <dsp:cNvSpPr/>
      </dsp:nvSpPr>
      <dsp:spPr>
        <a:xfrm>
          <a:off x="0" y="762004"/>
          <a:ext cx="7086600" cy="1069189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Теперь контроль за генерацией 7КК лежит на бирже</a:t>
          </a:r>
        </a:p>
      </dsp:txBody>
      <dsp:txXfrm>
        <a:off x="52194" y="814198"/>
        <a:ext cx="6982212" cy="964801"/>
      </dsp:txXfrm>
    </dsp:sp>
    <dsp:sp modelId="{7DD0B358-15DA-4F86-A06E-767EA944F6AE}">
      <dsp:nvSpPr>
        <dsp:cNvPr id="0" name=""/>
        <dsp:cNvSpPr/>
      </dsp:nvSpPr>
      <dsp:spPr>
        <a:xfrm>
          <a:off x="0" y="2520951"/>
          <a:ext cx="7086600" cy="1513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000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Логика выбора допустимых символов для болванок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Логика последовательного именования болванок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Логика пополнения списка болванок</a:t>
          </a:r>
        </a:p>
      </dsp:txBody>
      <dsp:txXfrm>
        <a:off x="0" y="2520951"/>
        <a:ext cx="7086600" cy="151368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18FBD6-4EB9-4689-BCDF-DBB338E5A4D1}">
      <dsp:nvSpPr>
        <dsp:cNvPr id="0" name=""/>
        <dsp:cNvSpPr/>
      </dsp:nvSpPr>
      <dsp:spPr>
        <a:xfrm>
          <a:off x="0" y="6872"/>
          <a:ext cx="7086600" cy="650421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Общий вариант, удобный для </a:t>
          </a:r>
          <a:r>
            <a:rPr lang="ru-RU" sz="18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всех, недостижим</a:t>
          </a:r>
          <a:endParaRPr lang="ru-RU" sz="1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1751" y="38623"/>
        <a:ext cx="7023098" cy="586919"/>
      </dsp:txXfrm>
    </dsp:sp>
    <dsp:sp modelId="{57034662-5442-4353-B1C6-58E7BD821347}">
      <dsp:nvSpPr>
        <dsp:cNvPr id="0" name=""/>
        <dsp:cNvSpPr/>
      </dsp:nvSpPr>
      <dsp:spPr>
        <a:xfrm>
          <a:off x="0" y="854044"/>
          <a:ext cx="7086600" cy="778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000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Поэтому постараемся выбрать компромиссное решение</a:t>
          </a:r>
        </a:p>
      </dsp:txBody>
      <dsp:txXfrm>
        <a:off x="0" y="854044"/>
        <a:ext cx="7086600" cy="778320"/>
      </dsp:txXfrm>
    </dsp:sp>
    <dsp:sp modelId="{54340A33-8575-44AF-A136-459FCF9EBD0A}">
      <dsp:nvSpPr>
        <dsp:cNvPr id="0" name=""/>
        <dsp:cNvSpPr/>
      </dsp:nvSpPr>
      <dsp:spPr>
        <a:xfrm>
          <a:off x="0" y="1290582"/>
          <a:ext cx="7086600" cy="59595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Выбранный алфавит</a:t>
          </a:r>
        </a:p>
      </dsp:txBody>
      <dsp:txXfrm>
        <a:off x="29092" y="1319674"/>
        <a:ext cx="7028416" cy="537766"/>
      </dsp:txXfrm>
    </dsp:sp>
    <dsp:sp modelId="{6732685E-551D-4CC3-9629-4BF607C22CAF}">
      <dsp:nvSpPr>
        <dsp:cNvPr id="0" name=""/>
        <dsp:cNvSpPr/>
      </dsp:nvSpPr>
      <dsp:spPr>
        <a:xfrm>
          <a:off x="0" y="2031565"/>
          <a:ext cx="7086600" cy="778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000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Буквы 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a-z</a:t>
          </a:r>
          <a:endParaRPr lang="ru-RU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Цифры 0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-9</a:t>
          </a:r>
          <a:endParaRPr lang="ru-RU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0" y="2031565"/>
        <a:ext cx="7086600" cy="778320"/>
      </dsp:txXfrm>
    </dsp:sp>
    <dsp:sp modelId="{718FE23D-3D9A-4C0F-8C07-C137FFF91D4C}">
      <dsp:nvSpPr>
        <dsp:cNvPr id="0" name=""/>
        <dsp:cNvSpPr/>
      </dsp:nvSpPr>
      <dsp:spPr>
        <a:xfrm>
          <a:off x="0" y="2666991"/>
          <a:ext cx="7086600" cy="626551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Почему не выбрали и заглавные и строчные буквы?</a:t>
          </a:r>
        </a:p>
      </dsp:txBody>
      <dsp:txXfrm>
        <a:off x="30586" y="2697577"/>
        <a:ext cx="7025428" cy="565379"/>
      </dsp:txXfrm>
    </dsp:sp>
    <dsp:sp modelId="{7B0A1B60-331D-46AB-B3B4-6BABFFB4E537}">
      <dsp:nvSpPr>
        <dsp:cNvPr id="0" name=""/>
        <dsp:cNvSpPr/>
      </dsp:nvSpPr>
      <dsp:spPr>
        <a:xfrm>
          <a:off x="0" y="3436437"/>
          <a:ext cx="7086600" cy="20430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000" tIns="20320" rIns="113792" bIns="2032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Потому что тогда потенциально возможен конфликт имен, отличающихся регистром, </a:t>
          </a:r>
          <a:r>
            <a:rPr lang="ru-RU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например, 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коды клиента 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a3b 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и 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A3b</a:t>
          </a:r>
          <a:endParaRPr lang="ru-RU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Конфликт возможен в областях, где регистр букв может не различаться</a:t>
          </a:r>
        </a:p>
        <a:p>
          <a:pPr marL="342900" lvl="2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Передача в 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URL WEB-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сервиса</a:t>
          </a:r>
        </a:p>
        <a:p>
          <a:pPr marL="342900" lvl="2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Сохранение информации в файле, в имени которого содержится 7КК.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Системы ряда участников не поддерживают разные регистры</a:t>
          </a:r>
        </a:p>
      </dsp:txBody>
      <dsp:txXfrm>
        <a:off x="0" y="3436437"/>
        <a:ext cx="7086600" cy="204309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E5B213-7549-4461-94AD-EE5BE55AB0A2}">
      <dsp:nvSpPr>
        <dsp:cNvPr id="0" name=""/>
        <dsp:cNvSpPr/>
      </dsp:nvSpPr>
      <dsp:spPr>
        <a:xfrm>
          <a:off x="0" y="329512"/>
          <a:ext cx="7010400" cy="758893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Очень мало символов, </a:t>
          </a:r>
          <a:r>
            <a:rPr lang="ru-RU" sz="18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клиентов </a:t>
          </a: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больше!</a:t>
          </a:r>
        </a:p>
      </dsp:txBody>
      <dsp:txXfrm>
        <a:off x="37046" y="366558"/>
        <a:ext cx="6936308" cy="684801"/>
      </dsp:txXfrm>
    </dsp:sp>
    <dsp:sp modelId="{AB673E9E-2C66-4B56-8567-D0D874B7B5FA}">
      <dsp:nvSpPr>
        <dsp:cNvPr id="0" name=""/>
        <dsp:cNvSpPr/>
      </dsp:nvSpPr>
      <dsp:spPr>
        <a:xfrm>
          <a:off x="0" y="1320115"/>
          <a:ext cx="701040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580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 одной БФ можно сгенерировать (10+26)</a:t>
          </a:r>
          <a:r>
            <a:rPr lang="ru-RU" sz="1600" kern="1200" baseline="30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=46 656 </a:t>
          </a:r>
          <a:r>
            <a:rPr lang="ru-RU" sz="1600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семизнаков</a:t>
          </a:r>
          <a:endParaRPr lang="ru-RU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0" y="1320115"/>
        <a:ext cx="7010400" cy="1076400"/>
      </dsp:txXfrm>
    </dsp:sp>
    <dsp:sp modelId="{52DC5205-26DD-4325-A857-A39040797F8A}">
      <dsp:nvSpPr>
        <dsp:cNvPr id="0" name=""/>
        <dsp:cNvSpPr/>
      </dsp:nvSpPr>
      <dsp:spPr>
        <a:xfrm>
          <a:off x="0" y="2209794"/>
          <a:ext cx="7010400" cy="745192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Для больших клиентских разделов </a:t>
          </a:r>
          <a:r>
            <a:rPr lang="ru-RU" sz="18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рекомендуется:</a:t>
          </a:r>
          <a:endParaRPr lang="ru-RU" sz="1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6377" y="2246171"/>
        <a:ext cx="6937646" cy="672438"/>
      </dsp:txXfrm>
    </dsp:sp>
    <dsp:sp modelId="{8B46FF60-9302-4B1E-9990-4B8E417AD50C}">
      <dsp:nvSpPr>
        <dsp:cNvPr id="0" name=""/>
        <dsp:cNvSpPr/>
      </dsp:nvSpPr>
      <dsp:spPr>
        <a:xfrm>
          <a:off x="0" y="3352798"/>
          <a:ext cx="7010400" cy="1311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580" tIns="20320" rIns="113792" bIns="2032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Выделить отдельный РК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Выключить на нём </a:t>
          </a:r>
          <a:r>
            <a:rPr lang="ru-RU" sz="1600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маржирование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по БФ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 мере исчерпания свободных кодов в БФ, добавлять новые БФ на РК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Такой РК позволяет завести до (10+26)</a:t>
          </a:r>
          <a:r>
            <a:rPr lang="ru-RU" sz="1600" kern="1200" baseline="30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5</a:t>
          </a:r>
          <a:r>
            <a:rPr lang="ru-RU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=60 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466 176 </a:t>
          </a:r>
          <a:r>
            <a:rPr lang="ru-RU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клиентов</a:t>
          </a:r>
          <a:endParaRPr lang="ru-RU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0" y="3352798"/>
        <a:ext cx="7010400" cy="131186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C5B40-D117-4F40-9B9C-D06DBB4BF81C}">
      <dsp:nvSpPr>
        <dsp:cNvPr id="0" name=""/>
        <dsp:cNvSpPr/>
      </dsp:nvSpPr>
      <dsp:spPr>
        <a:xfrm>
          <a:off x="0" y="609592"/>
          <a:ext cx="7086600" cy="916797"/>
        </a:xfrm>
        <a:prstGeom prst="roundRect">
          <a:avLst/>
        </a:prstGeom>
        <a:solidFill>
          <a:srgbClr val="CE112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 каком порядке генерируем болванки</a:t>
          </a:r>
        </a:p>
      </dsp:txBody>
      <dsp:txXfrm>
        <a:off x="44754" y="654346"/>
        <a:ext cx="6997092" cy="827289"/>
      </dsp:txXfrm>
    </dsp:sp>
    <dsp:sp modelId="{2F103477-679E-49E0-B3F9-EBDE577DE803}">
      <dsp:nvSpPr>
        <dsp:cNvPr id="0" name=""/>
        <dsp:cNvSpPr/>
      </dsp:nvSpPr>
      <dsp:spPr>
        <a:xfrm>
          <a:off x="0" y="1852419"/>
          <a:ext cx="7086600" cy="2698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000" tIns="20320" rIns="113792" bIns="2032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Используем лексикографический порядок. Он же 36-ричная система </a:t>
          </a:r>
          <a:r>
            <a:rPr lang="ru-RU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исчисления</a:t>
          </a:r>
          <a:endParaRPr lang="ru-RU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При генерации следующего кода  последний символ кода заменяется на следующий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: ‘5’ 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 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‘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6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’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, 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‘e’ 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 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‘f’ 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и 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‘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9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’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на 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‘a’</a:t>
          </a:r>
          <a:endParaRPr lang="ru-RU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i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Примеры</a:t>
          </a:r>
          <a:r>
            <a:rPr lang="en-US" sz="1600" i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: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‘001’, ‘002’, … ‘009’, ‘00a’, ‘00b’, … ‘00z’, ‘010’, …’01a’, … ‘01z’, ‘020’ …</a:t>
          </a:r>
          <a:endParaRPr lang="ru-RU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0" y="1852419"/>
        <a:ext cx="7086600" cy="269835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6C907-9BF1-4D9D-8281-22AC34195CC2}">
      <dsp:nvSpPr>
        <dsp:cNvPr id="0" name=""/>
        <dsp:cNvSpPr/>
      </dsp:nvSpPr>
      <dsp:spPr>
        <a:xfrm>
          <a:off x="0" y="152404"/>
          <a:ext cx="7010400" cy="655916"/>
        </a:xfrm>
        <a:prstGeom prst="roundRect">
          <a:avLst/>
        </a:prstGeom>
        <a:solidFill>
          <a:srgbClr val="CE112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Прочие детали генерации</a:t>
          </a:r>
        </a:p>
      </dsp:txBody>
      <dsp:txXfrm>
        <a:off x="32019" y="184423"/>
        <a:ext cx="6946362" cy="591878"/>
      </dsp:txXfrm>
    </dsp:sp>
    <dsp:sp modelId="{0E41642D-02FD-4E78-8292-DD9CF0C463CC}">
      <dsp:nvSpPr>
        <dsp:cNvPr id="0" name=""/>
        <dsp:cNvSpPr/>
      </dsp:nvSpPr>
      <dsp:spPr>
        <a:xfrm>
          <a:off x="0" y="1066801"/>
          <a:ext cx="701040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580" tIns="20320" rIns="113792" bIns="2032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Начинаем с кода 001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Пропускаем коды, отличающиеся от существующих только регистром. Если есть 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‘0Ac’ (</a:t>
          </a:r>
          <a:r>
            <a:rPr lang="ru-RU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например, 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оставшуюся от времени, когда БФ была оффлайновой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), 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то 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‘0ac’ 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не будет добавлена</a:t>
          </a:r>
        </a:p>
      </dsp:txBody>
      <dsp:txXfrm>
        <a:off x="0" y="1066801"/>
        <a:ext cx="7010400" cy="1076400"/>
      </dsp:txXfrm>
    </dsp:sp>
    <dsp:sp modelId="{12FC2D3A-92C6-4F40-9A83-02CBFBEBBC60}">
      <dsp:nvSpPr>
        <dsp:cNvPr id="0" name=""/>
        <dsp:cNvSpPr/>
      </dsp:nvSpPr>
      <dsp:spPr>
        <a:xfrm>
          <a:off x="0" y="2438406"/>
          <a:ext cx="7010400" cy="59280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Восстановление в следующий цикл генерации</a:t>
          </a:r>
        </a:p>
      </dsp:txBody>
      <dsp:txXfrm>
        <a:off x="28938" y="2467344"/>
        <a:ext cx="6952524" cy="534924"/>
      </dsp:txXfrm>
    </dsp:sp>
    <dsp:sp modelId="{2A1D8821-E16E-48B8-A464-844FF904B721}">
      <dsp:nvSpPr>
        <dsp:cNvPr id="0" name=""/>
        <dsp:cNvSpPr/>
      </dsp:nvSpPr>
      <dsp:spPr>
        <a:xfrm>
          <a:off x="0" y="3352798"/>
          <a:ext cx="7010400" cy="1715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580" tIns="20320" rIns="113792" bIns="2032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Последующие генерации начинают с того кода, на котором закончили в прошлый раз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Это позволяет зачищать коды без боязни того, что они будут сгенерированы повторно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i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Пример</a:t>
          </a:r>
          <a:r>
            <a:rPr lang="en-US" sz="1600" i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: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Если сгенерировано 001, … 00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 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и мы удалили 006 и 007, то следующая генерация добавит 00</a:t>
          </a: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 </a:t>
          </a:r>
          <a:r>
            <a:rPr lang="ru-RU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и не будет генерировать 006 и 007 </a:t>
          </a:r>
          <a:r>
            <a:rPr lang="ru-RU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повторно</a:t>
          </a:r>
          <a:endParaRPr lang="ru-RU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0" y="3352798"/>
        <a:ext cx="7010400" cy="17155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372" y="0"/>
            <a:ext cx="4301543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51FF8A-ADBD-4957-B0E7-7F426114391D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433763" y="849313"/>
            <a:ext cx="3059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4" y="3271382"/>
            <a:ext cx="7941310" cy="2676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220"/>
            <a:ext cx="4301543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372" y="6456220"/>
            <a:ext cx="4301543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38A46-0631-4E83-9EFD-1D2AB06CA7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086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38A46-0631-4E83-9EFD-1D2AB06CA7D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9776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38A46-0631-4E83-9EFD-1D2AB06CA7D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7707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38A46-0631-4E83-9EFD-1D2AB06CA7D4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6212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38A46-0631-4E83-9EFD-1D2AB06CA7D4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7236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38A46-0631-4E83-9EFD-1D2AB06CA7D4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1325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38A46-0631-4E83-9EFD-1D2AB06CA7D4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00276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38A46-0631-4E83-9EFD-1D2AB06CA7D4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6544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38A46-0631-4E83-9EFD-1D2AB06CA7D4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336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38A46-0631-4E83-9EFD-1D2AB06CA7D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1463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38A46-0631-4E83-9EFD-1D2AB06CA7D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661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38A46-0631-4E83-9EFD-1D2AB06CA7D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625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38A46-0631-4E83-9EFD-1D2AB06CA7D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2832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38A46-0631-4E83-9EFD-1D2AB06CA7D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962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38A46-0631-4E83-9EFD-1D2AB06CA7D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2584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38A46-0631-4E83-9EFD-1D2AB06CA7D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49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38A46-0631-4E83-9EFD-1D2AB06CA7D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256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9077F-E8EF-4FF2-A596-0480638758D2}" type="datetime1">
              <a:rPr lang="en-US" smtClean="0"/>
              <a:t>9/18/2019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40970">
              <a:lnSpc>
                <a:spcPts val="18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C4442-8DF8-47D4-AE59-57FBC98C27B4}" type="datetime1">
              <a:rPr lang="en-US" smtClean="0"/>
              <a:t>9/18/2019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40970">
              <a:lnSpc>
                <a:spcPts val="18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5BD2F-D322-4FDD-AB8F-B3814B0D6BA6}" type="datetime1">
              <a:rPr lang="en-US" smtClean="0"/>
              <a:t>9/18/2019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40970">
              <a:lnSpc>
                <a:spcPts val="18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4AB3E-01B5-4ED8-936B-04E1A7637DAF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40970">
              <a:lnSpc>
                <a:spcPts val="18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F68C4-E2B1-4103-BA11-FECA28C6979D}" type="datetime1">
              <a:rPr lang="en-US" smtClean="0"/>
              <a:t>9/18/2019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40970">
              <a:lnSpc>
                <a:spcPts val="18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 Слайд с выно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3"/>
          <p:cNvSpPr/>
          <p:nvPr userDrawn="1"/>
        </p:nvSpPr>
        <p:spPr>
          <a:xfrm>
            <a:off x="269875" y="260350"/>
            <a:ext cx="8604250" cy="6318250"/>
          </a:xfrm>
          <a:prstGeom prst="rect">
            <a:avLst/>
          </a:prstGeom>
          <a:solidFill>
            <a:srgbClr val="51626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648000" y="612000"/>
            <a:ext cx="5040000" cy="21600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600" baseline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112552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1_ Титульный слайд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office.micex.com\Public\Files\Департамент_по_коммуникациям\Отдел_управления_брендом\Фирменный_стиль\Шаблон_презентаций\Шаблоны с выбором фото\купол1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49" t="23965" r="27064" b="6901"/>
          <a:stretch/>
        </p:blipFill>
        <p:spPr bwMode="auto">
          <a:xfrm>
            <a:off x="252000" y="252000"/>
            <a:ext cx="4320000" cy="63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752000" y="4291200"/>
            <a:ext cx="4068000" cy="648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11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dirty="0" smtClean="0"/>
              <a:t>00 января 2000, Город</a:t>
            </a:r>
            <a:br>
              <a:rPr lang="ru-RU" dirty="0" smtClean="0"/>
            </a:br>
            <a:r>
              <a:rPr lang="ru-RU" dirty="0" smtClean="0"/>
              <a:t>Имя Фамилия</a:t>
            </a:r>
            <a:br>
              <a:rPr lang="ru-RU" dirty="0" smtClean="0"/>
            </a:br>
            <a:r>
              <a:rPr lang="ru-RU" dirty="0" smtClean="0"/>
              <a:t>Должность докладчика</a:t>
            </a:r>
            <a:endParaRPr lang="ru-RU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4752000" y="5083200"/>
            <a:ext cx="4176464" cy="1368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ЗАГОЛОВОК </a:t>
            </a:r>
            <a:br>
              <a:rPr lang="ru-RU" dirty="0" smtClean="0"/>
            </a:br>
            <a:r>
              <a:rPr lang="ru-RU" dirty="0" smtClean="0"/>
              <a:t>ШРИФТОМ </a:t>
            </a:r>
            <a:r>
              <a:rPr lang="en-US" dirty="0" smtClean="0"/>
              <a:t>TAHOMA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ru-RU" dirty="0" smtClean="0"/>
              <a:t>ОБЫЧН+ЖИРН)</a:t>
            </a:r>
          </a:p>
        </p:txBody>
      </p:sp>
      <p:pic>
        <p:nvPicPr>
          <p:cNvPr id="1026" name="Picture 2" descr="\\atlas-old\Департамент_по_коммуникациям\Отдел_управления_брендом\Фирменный стиль\Шаблон презентаций\ЛОГО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52000"/>
            <a:ext cx="2448272" cy="58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419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69747" y="269747"/>
            <a:ext cx="647700" cy="6318885"/>
          </a:xfrm>
          <a:custGeom>
            <a:avLst/>
            <a:gdLst/>
            <a:ahLst/>
            <a:cxnLst/>
            <a:rect l="l" t="t" r="r" b="b"/>
            <a:pathLst>
              <a:path w="647700" h="6318884">
                <a:moveTo>
                  <a:pt x="0" y="6318504"/>
                </a:moveTo>
                <a:lnTo>
                  <a:pt x="647700" y="6318504"/>
                </a:lnTo>
                <a:lnTo>
                  <a:pt x="647700" y="0"/>
                </a:lnTo>
                <a:lnTo>
                  <a:pt x="0" y="0"/>
                </a:lnTo>
                <a:lnTo>
                  <a:pt x="0" y="6318504"/>
                </a:lnTo>
                <a:close/>
              </a:path>
            </a:pathLst>
          </a:custGeom>
          <a:solidFill>
            <a:srgbClr val="5763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20851" y="6192011"/>
            <a:ext cx="1664208" cy="39624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30883" y="621029"/>
            <a:ext cx="6682232" cy="796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4370" y="2968497"/>
            <a:ext cx="8195259" cy="1645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0D5E8-F2E6-4346-8CD4-B068B2345D1D}" type="datetime1">
              <a:rPr lang="en-US" smtClean="0"/>
              <a:t>9/18/2019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92490" y="6267856"/>
            <a:ext cx="282575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40970">
              <a:lnSpc>
                <a:spcPts val="18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  <p:sldLayoutId id="2147483668" r:id="rId7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651948" y="3861048"/>
            <a:ext cx="4176464" cy="787152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ОНЛАЙН РЕГИСТРАЦИЯ </a:t>
            </a:r>
            <a:r>
              <a:rPr lang="ru-RU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СРОЧНОМ РЫНКЕ</a:t>
            </a:r>
            <a:endPara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51948" y="5589240"/>
            <a:ext cx="4385648" cy="1008264"/>
          </a:xfrm>
        </p:spPr>
        <p:txBody>
          <a:bodyPr/>
          <a:lstStyle/>
          <a:p>
            <a:r>
              <a:rPr lang="ru-RU" sz="1400" dirty="0">
                <a:latin typeface="+mn-lt"/>
              </a:rPr>
              <a:t/>
            </a:r>
            <a:br>
              <a:rPr lang="ru-RU" sz="1400" dirty="0">
                <a:latin typeface="+mn-lt"/>
              </a:rPr>
            </a:b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Сентябрь 2019</a:t>
            </a:r>
            <a:r>
              <a:rPr lang="ru-RU" sz="1400" dirty="0">
                <a:latin typeface="+mn-lt"/>
              </a:rPr>
              <a:t/>
            </a:r>
            <a:br>
              <a:rPr lang="ru-RU" sz="1400" dirty="0">
                <a:latin typeface="+mn-lt"/>
              </a:rPr>
            </a:br>
            <a:r>
              <a:rPr lang="ru-RU" sz="1400" dirty="0">
                <a:latin typeface="+mn-lt"/>
              </a:rPr>
              <a:t/>
            </a:r>
            <a:br>
              <a:rPr lang="ru-RU" sz="1400" dirty="0">
                <a:latin typeface="+mn-lt"/>
              </a:rPr>
            </a:br>
            <a:r>
              <a:rPr lang="ru-RU" sz="1400" dirty="0">
                <a:latin typeface="+mn-lt"/>
              </a:rPr>
              <a:t/>
            </a:r>
            <a:br>
              <a:rPr lang="ru-RU" sz="1400" dirty="0">
                <a:latin typeface="+mn-lt"/>
              </a:rPr>
            </a:br>
            <a:r>
              <a:rPr lang="ru-RU" sz="1600" dirty="0">
                <a:latin typeface="+mn-lt"/>
              </a:rPr>
              <a:t/>
            </a:r>
            <a:br>
              <a:rPr lang="ru-RU" sz="1600" dirty="0">
                <a:latin typeface="+mn-lt"/>
              </a:rPr>
            </a:br>
            <a:endParaRPr lang="ru-RU" sz="1600" dirty="0">
              <a:latin typeface="+mn-lt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651948" y="4652176"/>
            <a:ext cx="4385648" cy="1062824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>
              <a:lnSpc>
                <a:spcPct val="100000"/>
              </a:lnSpc>
              <a:defRPr sz="1100" b="0" i="0" baseline="0">
                <a:solidFill>
                  <a:schemeClr val="tx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sz="1400" b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Игорь Нестеров</a:t>
            </a:r>
            <a:r>
              <a:rPr lang="ru-RU" sz="14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4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Заместитель </a:t>
            </a:r>
            <a:r>
              <a:rPr lang="ru-RU" sz="14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директора </a:t>
            </a:r>
            <a:r>
              <a:rPr lang="ru-RU" sz="14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департамента разработки </a:t>
            </a:r>
            <a:r>
              <a:rPr lang="ru-RU" sz="14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торгово-клиринговых систем </a:t>
            </a:r>
            <a:r>
              <a:rPr lang="ru-RU" sz="1400" i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400" i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4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400" b="1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37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914399" y="258695"/>
            <a:ext cx="8229601" cy="304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kern="1200" baseline="0">
                <a:solidFill>
                  <a:schemeClr val="tx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Логика последовательного именования болванок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/2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C8D06A17-A33D-40D1-A258-CDED02A2FA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2980300"/>
              </p:ext>
            </p:extLst>
          </p:nvPr>
        </p:nvGraphicFramePr>
        <p:xfrm>
          <a:off x="1371600" y="685800"/>
          <a:ext cx="7010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7"/>
          </p:nvPr>
        </p:nvSpPr>
        <p:spPr>
          <a:xfrm>
            <a:off x="8305800" y="6267856"/>
            <a:ext cx="469265" cy="254000"/>
          </a:xfrm>
        </p:spPr>
        <p:txBody>
          <a:bodyPr/>
          <a:lstStyle/>
          <a:p>
            <a:pPr marL="140970">
              <a:lnSpc>
                <a:spcPts val="1810"/>
              </a:lnSpc>
            </a:pPr>
            <a:fld id="{81D60167-4931-47E6-BA6A-407CBD079E47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842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914399" y="258695"/>
            <a:ext cx="8229601" cy="304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kern="1200" baseline="0">
                <a:solidFill>
                  <a:schemeClr val="tx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Порядок добавления болванок</a:t>
            </a: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C8D06A17-A33D-40D1-A258-CDED02A2FA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2782111"/>
              </p:ext>
            </p:extLst>
          </p:nvPr>
        </p:nvGraphicFramePr>
        <p:xfrm>
          <a:off x="1302590" y="685800"/>
          <a:ext cx="7065034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7"/>
          </p:nvPr>
        </p:nvSpPr>
        <p:spPr>
          <a:xfrm>
            <a:off x="8229600" y="6267856"/>
            <a:ext cx="545465" cy="254000"/>
          </a:xfrm>
        </p:spPr>
        <p:txBody>
          <a:bodyPr/>
          <a:lstStyle/>
          <a:p>
            <a:pPr marL="140970">
              <a:lnSpc>
                <a:spcPts val="1810"/>
              </a:lnSpc>
            </a:pPr>
            <a:fld id="{81D60167-4931-47E6-BA6A-407CBD079E47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2343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914399" y="258695"/>
            <a:ext cx="8229601" cy="304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kern="1200" baseline="0">
                <a:solidFill>
                  <a:schemeClr val="tx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Онлайн-регистрация</a:t>
            </a: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C8D06A17-A33D-40D1-A258-CDED02A2FA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8518070"/>
              </p:ext>
            </p:extLst>
          </p:nvPr>
        </p:nvGraphicFramePr>
        <p:xfrm>
          <a:off x="1295400" y="685800"/>
          <a:ext cx="7086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7"/>
          </p:nvPr>
        </p:nvSpPr>
        <p:spPr>
          <a:xfrm>
            <a:off x="8382000" y="6267856"/>
            <a:ext cx="393065" cy="254000"/>
          </a:xfrm>
        </p:spPr>
        <p:txBody>
          <a:bodyPr/>
          <a:lstStyle/>
          <a:p>
            <a:pPr marL="140970">
              <a:lnSpc>
                <a:spcPts val="1810"/>
              </a:lnSpc>
            </a:pPr>
            <a:fld id="{81D60167-4931-47E6-BA6A-407CBD079E47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1620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914399" y="258695"/>
            <a:ext cx="8229601" cy="304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kern="1200" baseline="0">
                <a:solidFill>
                  <a:schemeClr val="tx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Онлайн и офлайн БФ</a:t>
            </a: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C8D06A17-A33D-40D1-A258-CDED02A2FA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9781503"/>
              </p:ext>
            </p:extLst>
          </p:nvPr>
        </p:nvGraphicFramePr>
        <p:xfrm>
          <a:off x="1295400" y="685800"/>
          <a:ext cx="7086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7"/>
          </p:nvPr>
        </p:nvSpPr>
        <p:spPr>
          <a:xfrm>
            <a:off x="8305800" y="6267856"/>
            <a:ext cx="469265" cy="254000"/>
          </a:xfrm>
        </p:spPr>
        <p:txBody>
          <a:bodyPr/>
          <a:lstStyle/>
          <a:p>
            <a:pPr marL="140970">
              <a:lnSpc>
                <a:spcPts val="1810"/>
              </a:lnSpc>
            </a:pPr>
            <a:fld id="{81D60167-4931-47E6-BA6A-407CBD079E47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0067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914399" y="258694"/>
            <a:ext cx="8229601" cy="655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kern="1200" baseline="0">
                <a:solidFill>
                  <a:schemeClr val="tx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Логика обработки атрибута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LoadToTE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СПЕКТРЕ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D38ABF23-279F-4DFF-B565-AB5F92B43E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286718"/>
              </p:ext>
            </p:extLst>
          </p:nvPr>
        </p:nvGraphicFramePr>
        <p:xfrm>
          <a:off x="1295402" y="1837729"/>
          <a:ext cx="7086597" cy="3873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199">
                  <a:extLst>
                    <a:ext uri="{9D8B030D-6E8A-4147-A177-3AD203B41FA5}">
                      <a16:colId xmlns:a16="http://schemas.microsoft.com/office/drawing/2014/main" val="3668438669"/>
                    </a:ext>
                  </a:extLst>
                </a:gridCol>
                <a:gridCol w="2362199">
                  <a:extLst>
                    <a:ext uri="{9D8B030D-6E8A-4147-A177-3AD203B41FA5}">
                      <a16:colId xmlns:a16="http://schemas.microsoft.com/office/drawing/2014/main" val="4187481906"/>
                    </a:ext>
                  </a:extLst>
                </a:gridCol>
                <a:gridCol w="2362199">
                  <a:extLst>
                    <a:ext uri="{9D8B030D-6E8A-4147-A177-3AD203B41FA5}">
                      <a16:colId xmlns:a16="http://schemas.microsoft.com/office/drawing/2014/main" val="975546325"/>
                    </a:ext>
                  </a:extLst>
                </a:gridCol>
              </a:tblGrid>
              <a:tr h="524471">
                <a:tc>
                  <a:txBody>
                    <a:bodyPr/>
                    <a:lstStyle/>
                    <a:p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Online </a:t>
                      </a:r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Offline </a:t>
                      </a:r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031600"/>
                  </a:ext>
                </a:extLst>
              </a:tr>
              <a:tr h="779524"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LoadToTE</a:t>
                      </a:r>
                      <a:r>
                        <a:rPr lang="en-US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= </a:t>
                      </a:r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en-US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Существующий 7КК-болванка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1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ОК, </a:t>
                      </a:r>
                      <a:r>
                        <a:rPr lang="ru-RU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онлайн</a:t>
                      </a:r>
                      <a:r>
                        <a:rPr lang="ru-RU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регистрация</a:t>
                      </a:r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1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Ошибка несовпадения типов БФ и режима регистрации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1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438315"/>
                  </a:ext>
                </a:extLst>
              </a:tr>
              <a:tr h="1010494"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LoadToTE</a:t>
                      </a:r>
                      <a:r>
                        <a:rPr lang="en-US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= </a:t>
                      </a:r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en-US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Несуществующий 7КК-болванка</a:t>
                      </a:r>
                    </a:p>
                    <a:p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Ошибка отсутствия болванки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ОК, регистрируем в офлайн-режиме, несмотря на значение атрибута </a:t>
                      </a:r>
                      <a:r>
                        <a:rPr lang="en-US" sz="1400" b="1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LoadToTE</a:t>
                      </a:r>
                      <a:endParaRPr lang="ru-RU" sz="1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009287"/>
                  </a:ext>
                </a:extLst>
              </a:tr>
              <a:tr h="779524"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LoadToTE</a:t>
                      </a:r>
                      <a:r>
                        <a:rPr lang="en-US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= </a:t>
                      </a:r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en-US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Существующий 7КК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1D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Ошибка несовпадения типов БФ и режима регистрации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1D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Ошибка использования существующего 7КК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1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994702"/>
                  </a:ext>
                </a:extLst>
              </a:tr>
              <a:tr h="779524"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LoadToTE</a:t>
                      </a:r>
                      <a:r>
                        <a:rPr lang="en-US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= </a:t>
                      </a:r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en-US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Несуществующий 7КК-болванка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Ошибка несовпадения типов БФ и режима регистрации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ОК, обычная  </a:t>
                      </a:r>
                      <a:r>
                        <a:rPr lang="ru-RU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офлайн</a:t>
                      </a:r>
                      <a:r>
                        <a:rPr lang="ru-RU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регистрация</a:t>
                      </a:r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86162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50718F8-F91D-44A5-8080-9C5B03D5DC36}"/>
              </a:ext>
            </a:extLst>
          </p:cNvPr>
          <p:cNvSpPr txBox="1"/>
          <p:nvPr/>
        </p:nvSpPr>
        <p:spPr>
          <a:xfrm>
            <a:off x="1219200" y="838200"/>
            <a:ext cx="7086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Наличие единственного атрибута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LoadToTe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всех рынках</a:t>
            </a: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XML-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файле, отвечающего за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онлайн-добавление,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потребовало доработать логику его обработки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7"/>
          </p:nvPr>
        </p:nvSpPr>
        <p:spPr>
          <a:xfrm>
            <a:off x="8382000" y="6267856"/>
            <a:ext cx="393066" cy="254000"/>
          </a:xfrm>
        </p:spPr>
        <p:txBody>
          <a:bodyPr/>
          <a:lstStyle/>
          <a:p>
            <a:pPr marL="140970">
              <a:lnSpc>
                <a:spcPts val="1810"/>
              </a:lnSpc>
            </a:pPr>
            <a:fld id="{81D60167-4931-47E6-BA6A-407CBD079E47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2118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914399" y="258695"/>
            <a:ext cx="8229601" cy="304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kern="1200" baseline="0">
                <a:solidFill>
                  <a:schemeClr val="tx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 получить коды болванок</a:t>
            </a: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C8D06A17-A33D-40D1-A258-CDED02A2FA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2944864"/>
              </p:ext>
            </p:extLst>
          </p:nvPr>
        </p:nvGraphicFramePr>
        <p:xfrm>
          <a:off x="1295400" y="685800"/>
          <a:ext cx="7086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7"/>
          </p:nvPr>
        </p:nvSpPr>
        <p:spPr>
          <a:xfrm>
            <a:off x="8382000" y="6267856"/>
            <a:ext cx="393065" cy="254000"/>
          </a:xfrm>
        </p:spPr>
        <p:txBody>
          <a:bodyPr/>
          <a:lstStyle/>
          <a:p>
            <a:pPr marL="140970">
              <a:lnSpc>
                <a:spcPts val="1810"/>
              </a:lnSpc>
            </a:pPr>
            <a:fld id="{81D60167-4931-47E6-BA6A-407CBD079E47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26427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914399" y="258695"/>
            <a:ext cx="8229601" cy="304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kern="1200" baseline="0">
                <a:solidFill>
                  <a:schemeClr val="tx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Мелкие хитрости</a:t>
            </a: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C8D06A17-A33D-40D1-A258-CDED02A2FA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0850685"/>
              </p:ext>
            </p:extLst>
          </p:nvPr>
        </p:nvGraphicFramePr>
        <p:xfrm>
          <a:off x="1295400" y="685800"/>
          <a:ext cx="70866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7"/>
          </p:nvPr>
        </p:nvSpPr>
        <p:spPr>
          <a:xfrm>
            <a:off x="8382000" y="6267856"/>
            <a:ext cx="393065" cy="254000"/>
          </a:xfrm>
        </p:spPr>
        <p:txBody>
          <a:bodyPr/>
          <a:lstStyle/>
          <a:p>
            <a:pPr marL="140970">
              <a:lnSpc>
                <a:spcPts val="1810"/>
              </a:lnSpc>
            </a:pPr>
            <a:fld id="{81D60167-4931-47E6-BA6A-407CBD079E47}" type="slidenum">
              <a:rPr lang="ru-RU" smtClean="0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3603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914399" y="258695"/>
            <a:ext cx="8229601" cy="304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kern="1200" baseline="0">
                <a:solidFill>
                  <a:schemeClr val="tx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Информация</a:t>
            </a: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C8D06A17-A33D-40D1-A258-CDED02A2FA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0571419"/>
              </p:ext>
            </p:extLst>
          </p:nvPr>
        </p:nvGraphicFramePr>
        <p:xfrm>
          <a:off x="1524000" y="685800"/>
          <a:ext cx="60960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7"/>
          </p:nvPr>
        </p:nvSpPr>
        <p:spPr>
          <a:xfrm>
            <a:off x="8382000" y="6267856"/>
            <a:ext cx="393065" cy="254000"/>
          </a:xfrm>
        </p:spPr>
        <p:txBody>
          <a:bodyPr/>
          <a:lstStyle/>
          <a:p>
            <a:pPr marL="140970">
              <a:lnSpc>
                <a:spcPts val="1810"/>
              </a:lnSpc>
            </a:pPr>
            <a:fld id="{81D60167-4931-47E6-BA6A-407CBD079E47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0833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647700" y="612775"/>
            <a:ext cx="5040313" cy="2159000"/>
          </a:xfrm>
        </p:spPr>
        <p:txBody>
          <a:bodyPr/>
          <a:lstStyle/>
          <a:p>
            <a:pPr eaLnBrk="1" hangingPunct="1"/>
            <a:r>
              <a:rPr lang="ru-RU" altLang="en-US" dirty="0"/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2623605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914399" y="228600"/>
            <a:ext cx="8229601" cy="304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kern="1200" baseline="0">
                <a:solidFill>
                  <a:schemeClr val="tx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Базовые понятия. </a:t>
            </a:r>
            <a:r>
              <a:rPr lang="ru-RU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Семизнак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C8D06A17-A33D-40D1-A258-CDED02A2FA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903927"/>
              </p:ext>
            </p:extLst>
          </p:nvPr>
        </p:nvGraphicFramePr>
        <p:xfrm>
          <a:off x="1295400" y="762000"/>
          <a:ext cx="705497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40970">
              <a:lnSpc>
                <a:spcPts val="1810"/>
              </a:lnSpc>
            </a:pPr>
            <a:fld id="{81D60167-4931-47E6-BA6A-407CBD079E47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3825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918712" y="228600"/>
            <a:ext cx="8229601" cy="304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kern="1200" baseline="0">
                <a:solidFill>
                  <a:schemeClr val="tx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Регистрация клиента. Процесс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 IS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C8D06A17-A33D-40D1-A258-CDED02A2FA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3820700"/>
              </p:ext>
            </p:extLst>
          </p:nvPr>
        </p:nvGraphicFramePr>
        <p:xfrm>
          <a:off x="1295400" y="685800"/>
          <a:ext cx="7086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40970">
              <a:lnSpc>
                <a:spcPts val="1810"/>
              </a:lnSpc>
            </a:pPr>
            <a:fld id="{81D60167-4931-47E6-BA6A-407CBD079E47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7780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914399" y="258695"/>
            <a:ext cx="8229601" cy="304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kern="1200" baseline="0">
                <a:solidFill>
                  <a:schemeClr val="tx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Почему нельзя добавлять 7КК на лету?</a:t>
            </a: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C8D06A17-A33D-40D1-A258-CDED02A2FA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3883772"/>
              </p:ext>
            </p:extLst>
          </p:nvPr>
        </p:nvGraphicFramePr>
        <p:xfrm>
          <a:off x="1295400" y="685800"/>
          <a:ext cx="7080849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40970">
              <a:lnSpc>
                <a:spcPts val="1810"/>
              </a:lnSpc>
            </a:pPr>
            <a:fld id="{81D60167-4931-47E6-BA6A-407CBD079E47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9550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914399" y="258695"/>
            <a:ext cx="8229601" cy="304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kern="1200" baseline="0">
                <a:solidFill>
                  <a:schemeClr val="tx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Разделение генерации и регистрации 7КК внутри системы </a:t>
            </a: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C8D06A17-A33D-40D1-A258-CDED02A2FA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4253469"/>
              </p:ext>
            </p:extLst>
          </p:nvPr>
        </p:nvGraphicFramePr>
        <p:xfrm>
          <a:off x="1295400" y="685800"/>
          <a:ext cx="7086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40970">
              <a:lnSpc>
                <a:spcPts val="1810"/>
              </a:lnSpc>
            </a:pPr>
            <a:fld id="{81D60167-4931-47E6-BA6A-407CBD079E47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15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914399" y="258695"/>
            <a:ext cx="8229601" cy="304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kern="1200" baseline="0">
                <a:solidFill>
                  <a:schemeClr val="tx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Контроль за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наименованием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клиентского счета</a:t>
            </a: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C8D06A17-A33D-40D1-A258-CDED02A2FA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9890865"/>
              </p:ext>
            </p:extLst>
          </p:nvPr>
        </p:nvGraphicFramePr>
        <p:xfrm>
          <a:off x="1295400" y="685800"/>
          <a:ext cx="7086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40970">
              <a:lnSpc>
                <a:spcPts val="1810"/>
              </a:lnSpc>
            </a:pPr>
            <a:fld id="{81D60167-4931-47E6-BA6A-407CBD079E47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6018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914399" y="258695"/>
            <a:ext cx="8229601" cy="304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kern="1200" baseline="0">
                <a:solidFill>
                  <a:schemeClr val="tx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Логика выбора допустимых символов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1/2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C8D06A17-A33D-40D1-A258-CDED02A2FA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4257417"/>
              </p:ext>
            </p:extLst>
          </p:nvPr>
        </p:nvGraphicFramePr>
        <p:xfrm>
          <a:off x="1295400" y="685800"/>
          <a:ext cx="7086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40970">
              <a:lnSpc>
                <a:spcPts val="1810"/>
              </a:lnSpc>
            </a:pPr>
            <a:fld id="{81D60167-4931-47E6-BA6A-407CBD079E47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9322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914399" y="258695"/>
            <a:ext cx="8229601" cy="304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kern="1200" baseline="0">
                <a:solidFill>
                  <a:schemeClr val="tx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Логика выбора допустимых символов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2/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C8D06A17-A33D-40D1-A258-CDED02A2FA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0429164"/>
              </p:ext>
            </p:extLst>
          </p:nvPr>
        </p:nvGraphicFramePr>
        <p:xfrm>
          <a:off x="1371600" y="685800"/>
          <a:ext cx="7010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40970">
              <a:lnSpc>
                <a:spcPts val="1810"/>
              </a:lnSpc>
            </a:pPr>
            <a:fld id="{81D60167-4931-47E6-BA6A-407CBD079E47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5130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914399" y="258695"/>
            <a:ext cx="8229601" cy="304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kern="1200" baseline="0">
                <a:solidFill>
                  <a:schemeClr val="tx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Логика последовательного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наименования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болванок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1/2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C8D06A17-A33D-40D1-A258-CDED02A2FA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684459"/>
              </p:ext>
            </p:extLst>
          </p:nvPr>
        </p:nvGraphicFramePr>
        <p:xfrm>
          <a:off x="1295400" y="685800"/>
          <a:ext cx="7086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40970">
              <a:lnSpc>
                <a:spcPts val="1810"/>
              </a:lnSpc>
            </a:pPr>
            <a:fld id="{81D60167-4931-47E6-BA6A-407CBD079E47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7176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7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15793</TotalTime>
  <Words>1337</Words>
  <Application>Microsoft Office PowerPoint</Application>
  <PresentationFormat>Экран (4:3)</PresentationFormat>
  <Paragraphs>199</Paragraphs>
  <Slides>18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Calibri</vt:lpstr>
      <vt:lpstr>Tahoma</vt:lpstr>
      <vt:lpstr>Verdana</vt:lpstr>
      <vt:lpstr>Office Theme</vt:lpstr>
      <vt:lpstr> Сентябрь 2019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frolov</dc:creator>
  <cp:lastModifiedBy>Бандакова Екатерина Игоревна</cp:lastModifiedBy>
  <cp:revision>599</cp:revision>
  <cp:lastPrinted>2017-06-30T11:04:41Z</cp:lastPrinted>
  <dcterms:created xsi:type="dcterms:W3CDTF">2017-02-13T10:03:22Z</dcterms:created>
  <dcterms:modified xsi:type="dcterms:W3CDTF">2019-09-18T14:43:57Z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2016-03-15T00:00:00Z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2017-02-13T00:00:00Z</vt:filetime>
  </property>
</Properties>
</file>