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80" r:id="rId3"/>
    <p:sldId id="304" r:id="rId4"/>
    <p:sldId id="285" r:id="rId5"/>
    <p:sldId id="305" r:id="rId6"/>
    <p:sldId id="286" r:id="rId7"/>
    <p:sldId id="306" r:id="rId8"/>
    <p:sldId id="309" r:id="rId9"/>
    <p:sldId id="308" r:id="rId10"/>
    <p:sldId id="274" r:id="rId11"/>
    <p:sldId id="279" r:id="rId12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FD5"/>
    <a:srgbClr val="9FADD4"/>
    <a:srgbClr val="9DACD4"/>
    <a:srgbClr val="002060"/>
    <a:srgbClr val="C82026"/>
    <a:srgbClr val="4472C4"/>
    <a:srgbClr val="6AA3DB"/>
    <a:srgbClr val="AA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79041" autoAdjust="0"/>
  </p:normalViewPr>
  <p:slideViewPr>
    <p:cSldViewPr snapToGrid="0" snapToObjects="1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"/>
    </p:cViewPr>
  </p:sorterViewPr>
  <p:notesViewPr>
    <p:cSldViewPr snapToGrid="0" snapToObjects="1">
      <p:cViewPr varScale="1">
        <p:scale>
          <a:sx n="49" d="100"/>
          <a:sy n="49" d="100"/>
        </p:scale>
        <p:origin x="-2970" y="-9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3B69-A93D-4928-9B8E-14BDD3D15A59}" type="doc">
      <dgm:prSet loTypeId="urn:microsoft.com/office/officeart/2005/8/layout/arrow2" loCatId="process" qsTypeId="urn:microsoft.com/office/officeart/2005/8/quickstyle/3d2" qsCatId="3D" csTypeId="urn:microsoft.com/office/officeart/2005/8/colors/accent1_4" csCatId="accent1" phldr="1"/>
      <dgm:spPr/>
    </dgm:pt>
    <dgm:pt modelId="{19805F41-9CDC-4ADD-8FA7-41830A34DF30}">
      <dgm:prSet phldrT="[טקסט]" custT="1"/>
      <dgm:spPr/>
      <dgm:t>
        <a:bodyPr/>
        <a:lstStyle/>
        <a:p>
          <a:pPr algn="ctr" rtl="1"/>
          <a:r>
            <a:rPr lang="en-US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Board Composition and Board Committees</a:t>
          </a:r>
          <a:endParaRPr lang="he-IL" sz="20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B52A738-8728-4D79-A657-A4DD4DEA92DC}" type="parTrans" cxnId="{005D863D-4DF1-4BE1-B6CE-9E75460773C5}">
      <dgm:prSet/>
      <dgm:spPr/>
      <dgm:t>
        <a:bodyPr/>
        <a:lstStyle/>
        <a:p>
          <a:pPr rtl="1"/>
          <a:endParaRPr lang="he-IL"/>
        </a:p>
      </dgm:t>
    </dgm:pt>
    <dgm:pt modelId="{6DDCA285-CF9B-4C6A-BCA8-90112C37AD1A}" type="sibTrans" cxnId="{005D863D-4DF1-4BE1-B6CE-9E75460773C5}">
      <dgm:prSet/>
      <dgm:spPr/>
      <dgm:t>
        <a:bodyPr/>
        <a:lstStyle/>
        <a:p>
          <a:pPr rtl="1"/>
          <a:endParaRPr lang="he-IL"/>
        </a:p>
      </dgm:t>
    </dgm:pt>
    <dgm:pt modelId="{46448C4E-A004-44E7-A5EF-9C282F56E1D9}">
      <dgm:prSet phldrT="[טקסט]" custT="1"/>
      <dgm:spPr/>
      <dgm:t>
        <a:bodyPr/>
        <a:lstStyle/>
        <a:p>
          <a:pPr algn="ctr" rtl="1"/>
          <a:r>
            <a:rPr lang="en-US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Duty Of Care and Fiduciary Duty </a:t>
          </a:r>
          <a:endParaRPr lang="he-IL" sz="20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2BA8FB-DA14-4450-92A5-A5D90FD7A006}" type="parTrans" cxnId="{F7DE274C-70DC-467A-A4FC-96F909F3E69F}">
      <dgm:prSet/>
      <dgm:spPr/>
      <dgm:t>
        <a:bodyPr/>
        <a:lstStyle/>
        <a:p>
          <a:pPr rtl="1"/>
          <a:endParaRPr lang="he-IL"/>
        </a:p>
      </dgm:t>
    </dgm:pt>
    <dgm:pt modelId="{5DFEC30E-A7FA-499D-90DD-350427F25318}" type="sibTrans" cxnId="{F7DE274C-70DC-467A-A4FC-96F909F3E69F}">
      <dgm:prSet/>
      <dgm:spPr/>
      <dgm:t>
        <a:bodyPr/>
        <a:lstStyle/>
        <a:p>
          <a:pPr rtl="1"/>
          <a:endParaRPr lang="he-IL"/>
        </a:p>
      </dgm:t>
    </dgm:pt>
    <dgm:pt modelId="{B59ABDC0-7B16-4EDA-8651-9AB8BEFF3A12}">
      <dgm:prSet phldrT="[טקסט]" custT="1"/>
      <dgm:spPr/>
      <dgm:t>
        <a:bodyPr/>
        <a:lstStyle/>
        <a:p>
          <a:pPr algn="ctr" rtl="1"/>
          <a:r>
            <a:rPr lang="en-US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Directing Behavioral Norms </a:t>
          </a:r>
          <a:endParaRPr lang="he-IL" sz="20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41E92B0-A8A5-4C0D-8744-02F24C3DF6BC}" type="parTrans" cxnId="{EF243FED-D186-4F53-8256-A1580A31F3D8}">
      <dgm:prSet/>
      <dgm:spPr/>
      <dgm:t>
        <a:bodyPr/>
        <a:lstStyle/>
        <a:p>
          <a:pPr rtl="1"/>
          <a:endParaRPr lang="he-IL"/>
        </a:p>
      </dgm:t>
    </dgm:pt>
    <dgm:pt modelId="{2EAD76D7-2104-4556-8AFE-7266B55F1BB7}" type="sibTrans" cxnId="{EF243FED-D186-4F53-8256-A1580A31F3D8}">
      <dgm:prSet/>
      <dgm:spPr/>
      <dgm:t>
        <a:bodyPr/>
        <a:lstStyle/>
        <a:p>
          <a:pPr rtl="1"/>
          <a:endParaRPr lang="he-IL"/>
        </a:p>
      </dgm:t>
    </dgm:pt>
    <dgm:pt modelId="{3B1D465C-6766-4413-8DF0-C9CC5B0855BD}" type="pres">
      <dgm:prSet presAssocID="{9D9B3B69-A93D-4928-9B8E-14BDD3D15A59}" presName="arrowDiagram" presStyleCnt="0">
        <dgm:presLayoutVars>
          <dgm:chMax val="5"/>
          <dgm:dir/>
          <dgm:resizeHandles val="exact"/>
        </dgm:presLayoutVars>
      </dgm:prSet>
      <dgm:spPr/>
    </dgm:pt>
    <dgm:pt modelId="{FDE79010-7400-4022-926D-0DE0EAB06D57}" type="pres">
      <dgm:prSet presAssocID="{9D9B3B69-A93D-4928-9B8E-14BDD3D15A59}" presName="arrow" presStyleLbl="bgShp" presStyleIdx="0" presStyleCnt="1" custAng="21319999" custScaleY="79004" custLinFactNeighborX="1204" custLinFactNeighborY="7175"/>
      <dgm:spPr/>
    </dgm:pt>
    <dgm:pt modelId="{0FA41AD5-5733-4CED-A36D-846BC4EF7A6E}" type="pres">
      <dgm:prSet presAssocID="{9D9B3B69-A93D-4928-9B8E-14BDD3D15A59}" presName="arrowDiagram3" presStyleCnt="0"/>
      <dgm:spPr/>
    </dgm:pt>
    <dgm:pt modelId="{CD4DB8F6-8B2C-462A-B18E-A605CC84A37A}" type="pres">
      <dgm:prSet presAssocID="{19805F41-9CDC-4ADD-8FA7-41830A34DF30}" presName="bullet3a" presStyleLbl="node1" presStyleIdx="0" presStyleCnt="3" custLinFactY="25768" custLinFactNeighborX="78339" custLinFactNeighborY="100000"/>
      <dgm:spPr/>
    </dgm:pt>
    <dgm:pt modelId="{845C83F7-8044-48D0-9F9B-6FC024D49608}" type="pres">
      <dgm:prSet presAssocID="{19805F41-9CDC-4ADD-8FA7-41830A34DF30}" presName="textBox3a" presStyleLbl="revTx" presStyleIdx="0" presStyleCnt="3" custScaleX="122934" custScaleY="76505" custLinFactY="-12378" custLinFactNeighborX="-48619" custLinFactNeighborY="-100000">
        <dgm:presLayoutVars>
          <dgm:bulletEnabled val="1"/>
        </dgm:presLayoutVars>
      </dgm:prSet>
      <dgm:spPr/>
    </dgm:pt>
    <dgm:pt modelId="{8A8C58F2-32FE-442E-82F6-9E30E8EE0963}" type="pres">
      <dgm:prSet presAssocID="{46448C4E-A004-44E7-A5EF-9C282F56E1D9}" presName="bullet3b" presStyleLbl="node1" presStyleIdx="1" presStyleCnt="3" custLinFactX="90287" custLinFactNeighborX="100000" custLinFactNeighborY="74743"/>
      <dgm:spPr/>
    </dgm:pt>
    <dgm:pt modelId="{241ADD88-6637-4DC3-978F-9389356F5A39}" type="pres">
      <dgm:prSet presAssocID="{46448C4E-A004-44E7-A5EF-9C282F56E1D9}" presName="textBox3b" presStyleLbl="revTx" presStyleIdx="1" presStyleCnt="3" custScaleY="39456" custLinFactNeighborX="2250" custLinFactNeighborY="-3399">
        <dgm:presLayoutVars>
          <dgm:bulletEnabled val="1"/>
        </dgm:presLayoutVars>
      </dgm:prSet>
      <dgm:spPr/>
    </dgm:pt>
    <dgm:pt modelId="{F4FDB92D-9F45-4F8B-B65A-55A47B684C1E}" type="pres">
      <dgm:prSet presAssocID="{B59ABDC0-7B16-4EDA-8651-9AB8BEFF3A12}" presName="bullet3c" presStyleLbl="node1" presStyleIdx="2" presStyleCnt="3" custLinFactX="36085" custLinFactNeighborX="100000" custLinFactNeighborY="64624"/>
      <dgm:spPr/>
    </dgm:pt>
    <dgm:pt modelId="{E56F8A31-7718-43C5-9410-6D71FAD4587C}" type="pres">
      <dgm:prSet presAssocID="{B59ABDC0-7B16-4EDA-8651-9AB8BEFF3A12}" presName="textBox3c" presStyleLbl="revTx" presStyleIdx="2" presStyleCnt="3" custScaleY="34965" custLinFactNeighborX="-27726" custLinFactNeighborY="-65533">
        <dgm:presLayoutVars>
          <dgm:bulletEnabled val="1"/>
        </dgm:presLayoutVars>
      </dgm:prSet>
      <dgm:spPr/>
    </dgm:pt>
  </dgm:ptLst>
  <dgm:cxnLst>
    <dgm:cxn modelId="{005D863D-4DF1-4BE1-B6CE-9E75460773C5}" srcId="{9D9B3B69-A93D-4928-9B8E-14BDD3D15A59}" destId="{19805F41-9CDC-4ADD-8FA7-41830A34DF30}" srcOrd="0" destOrd="0" parTransId="{BB52A738-8728-4D79-A657-A4DD4DEA92DC}" sibTransId="{6DDCA285-CF9B-4C6A-BCA8-90112C37AD1A}"/>
    <dgm:cxn modelId="{11D02F62-6A9C-4AB0-B726-A9146DE47AB9}" type="presOf" srcId="{19805F41-9CDC-4ADD-8FA7-41830A34DF30}" destId="{845C83F7-8044-48D0-9F9B-6FC024D49608}" srcOrd="0" destOrd="0" presId="urn:microsoft.com/office/officeart/2005/8/layout/arrow2"/>
    <dgm:cxn modelId="{F7DE274C-70DC-467A-A4FC-96F909F3E69F}" srcId="{9D9B3B69-A93D-4928-9B8E-14BDD3D15A59}" destId="{46448C4E-A004-44E7-A5EF-9C282F56E1D9}" srcOrd="1" destOrd="0" parTransId="{6C2BA8FB-DA14-4450-92A5-A5D90FD7A006}" sibTransId="{5DFEC30E-A7FA-499D-90DD-350427F25318}"/>
    <dgm:cxn modelId="{A384E552-11CB-4A92-80CA-865A4C514ECE}" type="presOf" srcId="{9D9B3B69-A93D-4928-9B8E-14BDD3D15A59}" destId="{3B1D465C-6766-4413-8DF0-C9CC5B0855BD}" srcOrd="0" destOrd="0" presId="urn:microsoft.com/office/officeart/2005/8/layout/arrow2"/>
    <dgm:cxn modelId="{58FBD68C-4E85-4FD4-94E9-E59A022129F8}" type="presOf" srcId="{B59ABDC0-7B16-4EDA-8651-9AB8BEFF3A12}" destId="{E56F8A31-7718-43C5-9410-6D71FAD4587C}" srcOrd="0" destOrd="0" presId="urn:microsoft.com/office/officeart/2005/8/layout/arrow2"/>
    <dgm:cxn modelId="{14F0B8E7-E8B0-42B0-9771-1D0F90FEE36F}" type="presOf" srcId="{46448C4E-A004-44E7-A5EF-9C282F56E1D9}" destId="{241ADD88-6637-4DC3-978F-9389356F5A39}" srcOrd="0" destOrd="0" presId="urn:microsoft.com/office/officeart/2005/8/layout/arrow2"/>
    <dgm:cxn modelId="{EF243FED-D186-4F53-8256-A1580A31F3D8}" srcId="{9D9B3B69-A93D-4928-9B8E-14BDD3D15A59}" destId="{B59ABDC0-7B16-4EDA-8651-9AB8BEFF3A12}" srcOrd="2" destOrd="0" parTransId="{041E92B0-A8A5-4C0D-8744-02F24C3DF6BC}" sibTransId="{2EAD76D7-2104-4556-8AFE-7266B55F1BB7}"/>
    <dgm:cxn modelId="{75214E6B-4F54-4C3C-8880-EF50C4E88C28}" type="presParOf" srcId="{3B1D465C-6766-4413-8DF0-C9CC5B0855BD}" destId="{FDE79010-7400-4022-926D-0DE0EAB06D57}" srcOrd="0" destOrd="0" presId="urn:microsoft.com/office/officeart/2005/8/layout/arrow2"/>
    <dgm:cxn modelId="{DF85354D-3FED-4F3E-8BAD-A4500E914AE0}" type="presParOf" srcId="{3B1D465C-6766-4413-8DF0-C9CC5B0855BD}" destId="{0FA41AD5-5733-4CED-A36D-846BC4EF7A6E}" srcOrd="1" destOrd="0" presId="urn:microsoft.com/office/officeart/2005/8/layout/arrow2"/>
    <dgm:cxn modelId="{90BC044C-E694-4471-8FDB-F01FA99B3C29}" type="presParOf" srcId="{0FA41AD5-5733-4CED-A36D-846BC4EF7A6E}" destId="{CD4DB8F6-8B2C-462A-B18E-A605CC84A37A}" srcOrd="0" destOrd="0" presId="urn:microsoft.com/office/officeart/2005/8/layout/arrow2"/>
    <dgm:cxn modelId="{D19A0351-4745-4B6C-8FCE-42FB7505B375}" type="presParOf" srcId="{0FA41AD5-5733-4CED-A36D-846BC4EF7A6E}" destId="{845C83F7-8044-48D0-9F9B-6FC024D49608}" srcOrd="1" destOrd="0" presId="urn:microsoft.com/office/officeart/2005/8/layout/arrow2"/>
    <dgm:cxn modelId="{B16110F1-206A-438E-AF07-89440BE0B23A}" type="presParOf" srcId="{0FA41AD5-5733-4CED-A36D-846BC4EF7A6E}" destId="{8A8C58F2-32FE-442E-82F6-9E30E8EE0963}" srcOrd="2" destOrd="0" presId="urn:microsoft.com/office/officeart/2005/8/layout/arrow2"/>
    <dgm:cxn modelId="{4FC9B575-F446-4C0D-BD44-8F7F9DD7779E}" type="presParOf" srcId="{0FA41AD5-5733-4CED-A36D-846BC4EF7A6E}" destId="{241ADD88-6637-4DC3-978F-9389356F5A39}" srcOrd="3" destOrd="0" presId="urn:microsoft.com/office/officeart/2005/8/layout/arrow2"/>
    <dgm:cxn modelId="{39BC71CA-70D0-432F-8515-DACA80C1BAFA}" type="presParOf" srcId="{0FA41AD5-5733-4CED-A36D-846BC4EF7A6E}" destId="{F4FDB92D-9F45-4F8B-B65A-55A47B684C1E}" srcOrd="4" destOrd="0" presId="urn:microsoft.com/office/officeart/2005/8/layout/arrow2"/>
    <dgm:cxn modelId="{C6A21727-774C-4BE4-92DA-2CE7F6396FD7}" type="presParOf" srcId="{0FA41AD5-5733-4CED-A36D-846BC4EF7A6E}" destId="{E56F8A31-7718-43C5-9410-6D71FAD4587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29EC3-B872-4C47-8D2A-7D2B54DB03E3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pPr rtl="1"/>
          <a:endParaRPr lang="he-IL"/>
        </a:p>
      </dgm:t>
    </dgm:pt>
    <dgm:pt modelId="{D2BAC57C-EEA3-4AE3-BBB4-2DC000245E04}">
      <dgm:prSet phldrT="[טקסט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en-US" b="1" dirty="0">
              <a:latin typeface="Segoe UI Light" panose="020B0502040204020203" pitchFamily="34" charset="0"/>
              <a:cs typeface="Segoe UI Light" panose="020B0502040204020203" pitchFamily="34" charset="0"/>
            </a:rPr>
            <a:t>Public company</a:t>
          </a:r>
          <a:endParaRPr lang="he-IL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C83BEE7-357D-4B4F-BC1D-37C8F427F5C7}" type="parTrans" cxnId="{305BE3F5-988C-46DE-8540-5D7FDE9512A2}">
      <dgm:prSet/>
      <dgm:spPr/>
      <dgm:t>
        <a:bodyPr/>
        <a:lstStyle/>
        <a:p>
          <a:pPr algn="ctr" rtl="1"/>
          <a:endParaRPr lang="he-IL"/>
        </a:p>
      </dgm:t>
    </dgm:pt>
    <dgm:pt modelId="{2E4A641F-AA98-4700-9A0A-F5CBD2EBDF31}" type="sibTrans" cxnId="{305BE3F5-988C-46DE-8540-5D7FDE9512A2}">
      <dgm:prSet/>
      <dgm:spPr/>
      <dgm:t>
        <a:bodyPr/>
        <a:lstStyle/>
        <a:p>
          <a:pPr algn="ctr" rtl="1"/>
          <a:endParaRPr lang="he-IL"/>
        </a:p>
      </dgm:t>
    </dgm:pt>
    <dgm:pt modelId="{2AD338D0-A878-40A8-8234-06F31400B7CB}" type="asst">
      <dgm:prSet phldrT="[טקסט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en-US" b="1" dirty="0">
              <a:latin typeface="Segoe UI Light" panose="020B0502040204020203" pitchFamily="34" charset="0"/>
              <a:cs typeface="Segoe UI Light" panose="020B0502040204020203" pitchFamily="34" charset="0"/>
            </a:rPr>
            <a:t>A board committee </a:t>
          </a:r>
          <a:endParaRPr lang="he-IL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ECEBD53-1114-4CD4-B82A-31A2D108D4D4}" type="parTrans" cxnId="{11B950EA-C4FA-4AB1-973E-FE6584260EDE}">
      <dgm:prSet/>
      <dgm:spPr/>
      <dgm:t>
        <a:bodyPr/>
        <a:lstStyle/>
        <a:p>
          <a:pPr algn="ctr" rtl="1"/>
          <a:endParaRPr lang="he-IL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74261C-D6C6-4CC2-804C-F8A7EBE23C65}" type="sibTrans" cxnId="{11B950EA-C4FA-4AB1-973E-FE6584260EDE}">
      <dgm:prSet/>
      <dgm:spPr/>
      <dgm:t>
        <a:bodyPr/>
        <a:lstStyle/>
        <a:p>
          <a:pPr algn="ctr" rtl="1"/>
          <a:endParaRPr lang="he-IL"/>
        </a:p>
      </dgm:t>
    </dgm:pt>
    <dgm:pt modelId="{9535317A-9862-4590-87E1-8482857F3645}">
      <dgm:prSet phldrT="[טקסט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en-US" b="1" dirty="0">
              <a:latin typeface="Segoe UI Light" panose="020B0502040204020203" pitchFamily="34" charset="0"/>
              <a:cs typeface="Segoe UI Light" panose="020B0502040204020203" pitchFamily="34" charset="0"/>
            </a:rPr>
            <a:t>Insurance company – private company </a:t>
          </a:r>
          <a:endParaRPr lang="he-IL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FDA1A3B-9F1E-4F42-B8E2-8FD959A6C91B}" type="parTrans" cxnId="{4CD04F02-78C2-4791-B53A-D3CEF22064DA}">
      <dgm:prSet/>
      <dgm:spPr/>
      <dgm:t>
        <a:bodyPr/>
        <a:lstStyle/>
        <a:p>
          <a:pPr algn="ctr" rtl="1"/>
          <a:endParaRPr lang="he-IL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BE80B61-B762-4163-A00A-3CDD170DB7E8}" type="sibTrans" cxnId="{4CD04F02-78C2-4791-B53A-D3CEF22064DA}">
      <dgm:prSet/>
      <dgm:spPr/>
      <dgm:t>
        <a:bodyPr/>
        <a:lstStyle/>
        <a:p>
          <a:pPr algn="ctr" rtl="1"/>
          <a:endParaRPr lang="he-IL"/>
        </a:p>
      </dgm:t>
    </dgm:pt>
    <dgm:pt modelId="{9026E301-712F-408C-950A-660CDFBAD4EC}" type="pres">
      <dgm:prSet presAssocID="{56829EC3-B872-4C47-8D2A-7D2B54DB03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19CB52-03D9-44FD-A325-59F84FD5DBB5}" type="pres">
      <dgm:prSet presAssocID="{D2BAC57C-EEA3-4AE3-BBB4-2DC000245E04}" presName="hierRoot1" presStyleCnt="0">
        <dgm:presLayoutVars>
          <dgm:hierBranch val="init"/>
        </dgm:presLayoutVars>
      </dgm:prSet>
      <dgm:spPr/>
    </dgm:pt>
    <dgm:pt modelId="{C81E02E8-FACC-429D-AD6B-CB9002945F84}" type="pres">
      <dgm:prSet presAssocID="{D2BAC57C-EEA3-4AE3-BBB4-2DC000245E04}" presName="rootComposite1" presStyleCnt="0"/>
      <dgm:spPr/>
    </dgm:pt>
    <dgm:pt modelId="{A4D6C88E-074C-4311-9B8D-10F034BA51DA}" type="pres">
      <dgm:prSet presAssocID="{D2BAC57C-EEA3-4AE3-BBB4-2DC000245E04}" presName="rootText1" presStyleLbl="node0" presStyleIdx="0" presStyleCnt="1" custScaleX="192178" custLinFactNeighborX="555" custLinFactNeighborY="-36488">
        <dgm:presLayoutVars>
          <dgm:chPref val="3"/>
        </dgm:presLayoutVars>
      </dgm:prSet>
      <dgm:spPr/>
    </dgm:pt>
    <dgm:pt modelId="{77270308-60A4-454B-A610-1BF907B8DA50}" type="pres">
      <dgm:prSet presAssocID="{D2BAC57C-EEA3-4AE3-BBB4-2DC000245E04}" presName="rootConnector1" presStyleLbl="node1" presStyleIdx="0" presStyleCnt="0"/>
      <dgm:spPr/>
    </dgm:pt>
    <dgm:pt modelId="{187767DA-8F66-4E04-A781-79BE0E2C4FB6}" type="pres">
      <dgm:prSet presAssocID="{D2BAC57C-EEA3-4AE3-BBB4-2DC000245E04}" presName="hierChild2" presStyleCnt="0"/>
      <dgm:spPr/>
    </dgm:pt>
    <dgm:pt modelId="{EC55B1C2-7961-4D3F-91DF-C749F57FC2A0}" type="pres">
      <dgm:prSet presAssocID="{5FDA1A3B-9F1E-4F42-B8E2-8FD959A6C91B}" presName="Name37" presStyleLbl="parChTrans1D2" presStyleIdx="0" presStyleCnt="2"/>
      <dgm:spPr/>
    </dgm:pt>
    <dgm:pt modelId="{36B5FC72-3BEE-4265-9750-6FC545BC4D79}" type="pres">
      <dgm:prSet presAssocID="{9535317A-9862-4590-87E1-8482857F3645}" presName="hierRoot2" presStyleCnt="0">
        <dgm:presLayoutVars>
          <dgm:hierBranch val="init"/>
        </dgm:presLayoutVars>
      </dgm:prSet>
      <dgm:spPr/>
    </dgm:pt>
    <dgm:pt modelId="{DB55CE3E-A695-405C-9737-2A080A564594}" type="pres">
      <dgm:prSet presAssocID="{9535317A-9862-4590-87E1-8482857F3645}" presName="rootComposite" presStyleCnt="0"/>
      <dgm:spPr/>
    </dgm:pt>
    <dgm:pt modelId="{6C0E7F7B-B638-41D3-82D4-D8319F9D6924}" type="pres">
      <dgm:prSet presAssocID="{9535317A-9862-4590-87E1-8482857F3645}" presName="rootText" presStyleLbl="node2" presStyleIdx="0" presStyleCnt="1" custScaleX="109430" custScaleY="120714">
        <dgm:presLayoutVars>
          <dgm:chPref val="3"/>
        </dgm:presLayoutVars>
      </dgm:prSet>
      <dgm:spPr/>
    </dgm:pt>
    <dgm:pt modelId="{F7F36001-5134-4A3F-9A5A-C1253361EF9B}" type="pres">
      <dgm:prSet presAssocID="{9535317A-9862-4590-87E1-8482857F3645}" presName="rootConnector" presStyleLbl="node2" presStyleIdx="0" presStyleCnt="1"/>
      <dgm:spPr/>
    </dgm:pt>
    <dgm:pt modelId="{98A50C62-311A-4B34-9FF9-C8C1109638DE}" type="pres">
      <dgm:prSet presAssocID="{9535317A-9862-4590-87E1-8482857F3645}" presName="hierChild4" presStyleCnt="0"/>
      <dgm:spPr/>
    </dgm:pt>
    <dgm:pt modelId="{86616930-1CFC-4C5E-9803-85DA57A50206}" type="pres">
      <dgm:prSet presAssocID="{9535317A-9862-4590-87E1-8482857F3645}" presName="hierChild5" presStyleCnt="0"/>
      <dgm:spPr/>
    </dgm:pt>
    <dgm:pt modelId="{0AE51D79-E9FE-4B08-83B2-0A006AB16609}" type="pres">
      <dgm:prSet presAssocID="{D2BAC57C-EEA3-4AE3-BBB4-2DC000245E04}" presName="hierChild3" presStyleCnt="0"/>
      <dgm:spPr/>
    </dgm:pt>
    <dgm:pt modelId="{D0E9730F-ECEF-4C1B-AD0B-06BEEF34ABED}" type="pres">
      <dgm:prSet presAssocID="{AECEBD53-1114-4CD4-B82A-31A2D108D4D4}" presName="Name111" presStyleLbl="parChTrans1D2" presStyleIdx="1" presStyleCnt="2"/>
      <dgm:spPr/>
    </dgm:pt>
    <dgm:pt modelId="{B746F1E5-9BDD-42C2-9D97-817115791643}" type="pres">
      <dgm:prSet presAssocID="{2AD338D0-A878-40A8-8234-06F31400B7CB}" presName="hierRoot3" presStyleCnt="0">
        <dgm:presLayoutVars>
          <dgm:hierBranch val="init"/>
        </dgm:presLayoutVars>
      </dgm:prSet>
      <dgm:spPr/>
    </dgm:pt>
    <dgm:pt modelId="{F119301F-8765-4448-A4CC-53208938A51D}" type="pres">
      <dgm:prSet presAssocID="{2AD338D0-A878-40A8-8234-06F31400B7CB}" presName="rootComposite3" presStyleCnt="0"/>
      <dgm:spPr/>
    </dgm:pt>
    <dgm:pt modelId="{ED692A88-A8EB-4318-85A0-84C3A6C079F2}" type="pres">
      <dgm:prSet presAssocID="{2AD338D0-A878-40A8-8234-06F31400B7CB}" presName="rootText3" presStyleLbl="asst1" presStyleIdx="0" presStyleCnt="1">
        <dgm:presLayoutVars>
          <dgm:chPref val="3"/>
        </dgm:presLayoutVars>
      </dgm:prSet>
      <dgm:spPr/>
    </dgm:pt>
    <dgm:pt modelId="{D7F39ED4-7D19-46B2-9806-7EE4146F8DD9}" type="pres">
      <dgm:prSet presAssocID="{2AD338D0-A878-40A8-8234-06F31400B7CB}" presName="rootConnector3" presStyleLbl="asst1" presStyleIdx="0" presStyleCnt="1"/>
      <dgm:spPr/>
    </dgm:pt>
    <dgm:pt modelId="{77EBA150-5E36-487E-A3BE-F761EF014DAA}" type="pres">
      <dgm:prSet presAssocID="{2AD338D0-A878-40A8-8234-06F31400B7CB}" presName="hierChild6" presStyleCnt="0"/>
      <dgm:spPr/>
    </dgm:pt>
    <dgm:pt modelId="{8FC0680B-70C3-4407-A018-EB658D90B772}" type="pres">
      <dgm:prSet presAssocID="{2AD338D0-A878-40A8-8234-06F31400B7CB}" presName="hierChild7" presStyleCnt="0"/>
      <dgm:spPr/>
    </dgm:pt>
  </dgm:ptLst>
  <dgm:cxnLst>
    <dgm:cxn modelId="{4CD04F02-78C2-4791-B53A-D3CEF22064DA}" srcId="{D2BAC57C-EEA3-4AE3-BBB4-2DC000245E04}" destId="{9535317A-9862-4590-87E1-8482857F3645}" srcOrd="1" destOrd="0" parTransId="{5FDA1A3B-9F1E-4F42-B8E2-8FD959A6C91B}" sibTransId="{6BE80B61-B762-4163-A00A-3CDD170DB7E8}"/>
    <dgm:cxn modelId="{1D6AEE28-52D9-4D7D-A039-65266B7343FC}" type="presOf" srcId="{2AD338D0-A878-40A8-8234-06F31400B7CB}" destId="{D7F39ED4-7D19-46B2-9806-7EE4146F8DD9}" srcOrd="1" destOrd="0" presId="urn:microsoft.com/office/officeart/2005/8/layout/orgChart1"/>
    <dgm:cxn modelId="{C530362F-9702-485C-9D39-B85092009864}" type="presOf" srcId="{D2BAC57C-EEA3-4AE3-BBB4-2DC000245E04}" destId="{A4D6C88E-074C-4311-9B8D-10F034BA51DA}" srcOrd="0" destOrd="0" presId="urn:microsoft.com/office/officeart/2005/8/layout/orgChart1"/>
    <dgm:cxn modelId="{B71F2350-D4CE-44E7-8E27-43817583C0F5}" type="presOf" srcId="{9535317A-9862-4590-87E1-8482857F3645}" destId="{6C0E7F7B-B638-41D3-82D4-D8319F9D6924}" srcOrd="0" destOrd="0" presId="urn:microsoft.com/office/officeart/2005/8/layout/orgChart1"/>
    <dgm:cxn modelId="{09F40F53-4D12-4EDD-85AF-38B5B8B82205}" type="presOf" srcId="{9535317A-9862-4590-87E1-8482857F3645}" destId="{F7F36001-5134-4A3F-9A5A-C1253361EF9B}" srcOrd="1" destOrd="0" presId="urn:microsoft.com/office/officeart/2005/8/layout/orgChart1"/>
    <dgm:cxn modelId="{E8838954-4FAD-4631-B3E9-E186084D011F}" type="presOf" srcId="{AECEBD53-1114-4CD4-B82A-31A2D108D4D4}" destId="{D0E9730F-ECEF-4C1B-AD0B-06BEEF34ABED}" srcOrd="0" destOrd="0" presId="urn:microsoft.com/office/officeart/2005/8/layout/orgChart1"/>
    <dgm:cxn modelId="{FA1B4D7C-7536-4026-BE0C-C4A436B3F7FC}" type="presOf" srcId="{5FDA1A3B-9F1E-4F42-B8E2-8FD959A6C91B}" destId="{EC55B1C2-7961-4D3F-91DF-C749F57FC2A0}" srcOrd="0" destOrd="0" presId="urn:microsoft.com/office/officeart/2005/8/layout/orgChart1"/>
    <dgm:cxn modelId="{FB0E0E84-EEB6-4F5F-963A-A707B57E39B4}" type="presOf" srcId="{2AD338D0-A878-40A8-8234-06F31400B7CB}" destId="{ED692A88-A8EB-4318-85A0-84C3A6C079F2}" srcOrd="0" destOrd="0" presId="urn:microsoft.com/office/officeart/2005/8/layout/orgChart1"/>
    <dgm:cxn modelId="{306B5C9A-C774-456A-95A8-FA18F85D56AC}" type="presOf" srcId="{56829EC3-B872-4C47-8D2A-7D2B54DB03E3}" destId="{9026E301-712F-408C-950A-660CDFBAD4EC}" srcOrd="0" destOrd="0" presId="urn:microsoft.com/office/officeart/2005/8/layout/orgChart1"/>
    <dgm:cxn modelId="{0494D2BF-32B4-4BA2-871A-AA5AF6D50400}" type="presOf" srcId="{D2BAC57C-EEA3-4AE3-BBB4-2DC000245E04}" destId="{77270308-60A4-454B-A610-1BF907B8DA50}" srcOrd="1" destOrd="0" presId="urn:microsoft.com/office/officeart/2005/8/layout/orgChart1"/>
    <dgm:cxn modelId="{11B950EA-C4FA-4AB1-973E-FE6584260EDE}" srcId="{D2BAC57C-EEA3-4AE3-BBB4-2DC000245E04}" destId="{2AD338D0-A878-40A8-8234-06F31400B7CB}" srcOrd="0" destOrd="0" parTransId="{AECEBD53-1114-4CD4-B82A-31A2D108D4D4}" sibTransId="{6A74261C-D6C6-4CC2-804C-F8A7EBE23C65}"/>
    <dgm:cxn modelId="{305BE3F5-988C-46DE-8540-5D7FDE9512A2}" srcId="{56829EC3-B872-4C47-8D2A-7D2B54DB03E3}" destId="{D2BAC57C-EEA3-4AE3-BBB4-2DC000245E04}" srcOrd="0" destOrd="0" parTransId="{0C83BEE7-357D-4B4F-BC1D-37C8F427F5C7}" sibTransId="{2E4A641F-AA98-4700-9A0A-F5CBD2EBDF31}"/>
    <dgm:cxn modelId="{4215BD39-26EE-4E2C-BC0C-1BC8A34B45F8}" type="presParOf" srcId="{9026E301-712F-408C-950A-660CDFBAD4EC}" destId="{7119CB52-03D9-44FD-A325-59F84FD5DBB5}" srcOrd="0" destOrd="0" presId="urn:microsoft.com/office/officeart/2005/8/layout/orgChart1"/>
    <dgm:cxn modelId="{4BB68293-82D6-46AE-8845-737349B1EC4A}" type="presParOf" srcId="{7119CB52-03D9-44FD-A325-59F84FD5DBB5}" destId="{C81E02E8-FACC-429D-AD6B-CB9002945F84}" srcOrd="0" destOrd="0" presId="urn:microsoft.com/office/officeart/2005/8/layout/orgChart1"/>
    <dgm:cxn modelId="{C6907031-178D-42E6-930C-9A17C6A069A2}" type="presParOf" srcId="{C81E02E8-FACC-429D-AD6B-CB9002945F84}" destId="{A4D6C88E-074C-4311-9B8D-10F034BA51DA}" srcOrd="0" destOrd="0" presId="urn:microsoft.com/office/officeart/2005/8/layout/orgChart1"/>
    <dgm:cxn modelId="{1BFA82B0-7C43-4CE5-9DA3-1818285AC069}" type="presParOf" srcId="{C81E02E8-FACC-429D-AD6B-CB9002945F84}" destId="{77270308-60A4-454B-A610-1BF907B8DA50}" srcOrd="1" destOrd="0" presId="urn:microsoft.com/office/officeart/2005/8/layout/orgChart1"/>
    <dgm:cxn modelId="{6BA276CF-B1C5-48ED-8172-72CE16382546}" type="presParOf" srcId="{7119CB52-03D9-44FD-A325-59F84FD5DBB5}" destId="{187767DA-8F66-4E04-A781-79BE0E2C4FB6}" srcOrd="1" destOrd="0" presId="urn:microsoft.com/office/officeart/2005/8/layout/orgChart1"/>
    <dgm:cxn modelId="{B6A00269-0CA5-4DE2-8959-67B46CA6C6ED}" type="presParOf" srcId="{187767DA-8F66-4E04-A781-79BE0E2C4FB6}" destId="{EC55B1C2-7961-4D3F-91DF-C749F57FC2A0}" srcOrd="0" destOrd="0" presId="urn:microsoft.com/office/officeart/2005/8/layout/orgChart1"/>
    <dgm:cxn modelId="{9E018B97-5EA0-48C8-9A89-405DD9DCD97E}" type="presParOf" srcId="{187767DA-8F66-4E04-A781-79BE0E2C4FB6}" destId="{36B5FC72-3BEE-4265-9750-6FC545BC4D79}" srcOrd="1" destOrd="0" presId="urn:microsoft.com/office/officeart/2005/8/layout/orgChart1"/>
    <dgm:cxn modelId="{C5EAA9A5-1EB8-4915-BB17-D3F3D8EADFFA}" type="presParOf" srcId="{36B5FC72-3BEE-4265-9750-6FC545BC4D79}" destId="{DB55CE3E-A695-405C-9737-2A080A564594}" srcOrd="0" destOrd="0" presId="urn:microsoft.com/office/officeart/2005/8/layout/orgChart1"/>
    <dgm:cxn modelId="{286F2DD6-A814-4223-AEC5-DF06F9297EAC}" type="presParOf" srcId="{DB55CE3E-A695-405C-9737-2A080A564594}" destId="{6C0E7F7B-B638-41D3-82D4-D8319F9D6924}" srcOrd="0" destOrd="0" presId="urn:microsoft.com/office/officeart/2005/8/layout/orgChart1"/>
    <dgm:cxn modelId="{C1D654F7-2EE2-4732-BE5B-B5BB3323E355}" type="presParOf" srcId="{DB55CE3E-A695-405C-9737-2A080A564594}" destId="{F7F36001-5134-4A3F-9A5A-C1253361EF9B}" srcOrd="1" destOrd="0" presId="urn:microsoft.com/office/officeart/2005/8/layout/orgChart1"/>
    <dgm:cxn modelId="{8F3734AB-4145-4081-8168-2516A610491A}" type="presParOf" srcId="{36B5FC72-3BEE-4265-9750-6FC545BC4D79}" destId="{98A50C62-311A-4B34-9FF9-C8C1109638DE}" srcOrd="1" destOrd="0" presId="urn:microsoft.com/office/officeart/2005/8/layout/orgChart1"/>
    <dgm:cxn modelId="{11DD85A2-A060-4153-88B3-E9410184390B}" type="presParOf" srcId="{36B5FC72-3BEE-4265-9750-6FC545BC4D79}" destId="{86616930-1CFC-4C5E-9803-85DA57A50206}" srcOrd="2" destOrd="0" presId="urn:microsoft.com/office/officeart/2005/8/layout/orgChart1"/>
    <dgm:cxn modelId="{6F5C27E1-1727-4ADD-9CE9-60C56A1A0EDB}" type="presParOf" srcId="{7119CB52-03D9-44FD-A325-59F84FD5DBB5}" destId="{0AE51D79-E9FE-4B08-83B2-0A006AB16609}" srcOrd="2" destOrd="0" presId="urn:microsoft.com/office/officeart/2005/8/layout/orgChart1"/>
    <dgm:cxn modelId="{208BA4EF-97BD-44A2-B847-69300C1492A7}" type="presParOf" srcId="{0AE51D79-E9FE-4B08-83B2-0A006AB16609}" destId="{D0E9730F-ECEF-4C1B-AD0B-06BEEF34ABED}" srcOrd="0" destOrd="0" presId="urn:microsoft.com/office/officeart/2005/8/layout/orgChart1"/>
    <dgm:cxn modelId="{A90E2148-6555-4C22-801B-82EF8B020370}" type="presParOf" srcId="{0AE51D79-E9FE-4B08-83B2-0A006AB16609}" destId="{B746F1E5-9BDD-42C2-9D97-817115791643}" srcOrd="1" destOrd="0" presId="urn:microsoft.com/office/officeart/2005/8/layout/orgChart1"/>
    <dgm:cxn modelId="{4ED4D579-B4B2-4376-BE2C-F3328D4674EB}" type="presParOf" srcId="{B746F1E5-9BDD-42C2-9D97-817115791643}" destId="{F119301F-8765-4448-A4CC-53208938A51D}" srcOrd="0" destOrd="0" presId="urn:microsoft.com/office/officeart/2005/8/layout/orgChart1"/>
    <dgm:cxn modelId="{DE2EC35E-E489-49B0-AB53-71BFA8EDCDDC}" type="presParOf" srcId="{F119301F-8765-4448-A4CC-53208938A51D}" destId="{ED692A88-A8EB-4318-85A0-84C3A6C079F2}" srcOrd="0" destOrd="0" presId="urn:microsoft.com/office/officeart/2005/8/layout/orgChart1"/>
    <dgm:cxn modelId="{4B9FF078-C562-48D0-8B8B-1C2146AE9D9A}" type="presParOf" srcId="{F119301F-8765-4448-A4CC-53208938A51D}" destId="{D7F39ED4-7D19-46B2-9806-7EE4146F8DD9}" srcOrd="1" destOrd="0" presId="urn:microsoft.com/office/officeart/2005/8/layout/orgChart1"/>
    <dgm:cxn modelId="{44AA7898-8AEF-4480-AEC7-F983BE0825CA}" type="presParOf" srcId="{B746F1E5-9BDD-42C2-9D97-817115791643}" destId="{77EBA150-5E36-487E-A3BE-F761EF014DAA}" srcOrd="1" destOrd="0" presId="urn:microsoft.com/office/officeart/2005/8/layout/orgChart1"/>
    <dgm:cxn modelId="{F5C39099-CC86-4F71-BC45-50F60350229C}" type="presParOf" srcId="{B746F1E5-9BDD-42C2-9D97-817115791643}" destId="{8FC0680B-70C3-4407-A018-EB658D90B7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79010-7400-4022-926D-0DE0EAB06D57}">
      <dsp:nvSpPr>
        <dsp:cNvPr id="0" name=""/>
        <dsp:cNvSpPr/>
      </dsp:nvSpPr>
      <dsp:spPr>
        <a:xfrm rot="21319999">
          <a:off x="0" y="814093"/>
          <a:ext cx="7697586" cy="380087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D4DB8F6-8B2C-462A-B18E-A605CC84A37A}">
      <dsp:nvSpPr>
        <dsp:cNvPr id="0" name=""/>
        <dsp:cNvSpPr/>
      </dsp:nvSpPr>
      <dsp:spPr>
        <a:xfrm>
          <a:off x="1134378" y="3536101"/>
          <a:ext cx="200137" cy="20013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C83F7-8044-48D0-9F9B-6FC024D49608}">
      <dsp:nvSpPr>
        <dsp:cNvPr id="0" name=""/>
        <dsp:cNvSpPr/>
      </dsp:nvSpPr>
      <dsp:spPr>
        <a:xfrm>
          <a:off x="0" y="1985319"/>
          <a:ext cx="2204867" cy="106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49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Board Composition and Board Committees</a:t>
          </a:r>
          <a:endParaRPr lang="he-IL" sz="20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1985319"/>
        <a:ext cx="2204867" cy="1063707"/>
      </dsp:txXfrm>
    </dsp:sp>
    <dsp:sp modelId="{8A8C58F2-32FE-442E-82F6-9E30E8EE0963}">
      <dsp:nvSpPr>
        <dsp:cNvPr id="0" name=""/>
        <dsp:cNvSpPr/>
      </dsp:nvSpPr>
      <dsp:spPr>
        <a:xfrm>
          <a:off x="3432622" y="2247176"/>
          <a:ext cx="361786" cy="36178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ADD88-6637-4DC3-978F-9389356F5A39}">
      <dsp:nvSpPr>
        <dsp:cNvPr id="0" name=""/>
        <dsp:cNvSpPr/>
      </dsp:nvSpPr>
      <dsp:spPr>
        <a:xfrm>
          <a:off x="2966649" y="2860973"/>
          <a:ext cx="1847420" cy="103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03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Duty Of Care and Fiduciary Duty </a:t>
          </a:r>
          <a:endParaRPr lang="he-IL" sz="20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966649" y="2860973"/>
        <a:ext cx="1847420" cy="1032634"/>
      </dsp:txXfrm>
    </dsp:sp>
    <dsp:sp modelId="{F4FDB92D-9F45-4F8B-B65A-55A47B684C1E}">
      <dsp:nvSpPr>
        <dsp:cNvPr id="0" name=""/>
        <dsp:cNvSpPr/>
      </dsp:nvSpPr>
      <dsp:spPr>
        <a:xfrm>
          <a:off x="5549615" y="1504369"/>
          <a:ext cx="500343" cy="5003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F8A31-7718-43C5-9410-6D71FAD4587C}">
      <dsp:nvSpPr>
        <dsp:cNvPr id="0" name=""/>
        <dsp:cNvSpPr/>
      </dsp:nvSpPr>
      <dsp:spPr>
        <a:xfrm>
          <a:off x="4606678" y="327280"/>
          <a:ext cx="1847420" cy="116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21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Directing Behavioral Norms </a:t>
          </a:r>
          <a:endParaRPr lang="he-IL" sz="20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606678" y="327280"/>
        <a:ext cx="1847420" cy="1169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9730F-ECEF-4C1B-AD0B-06BEEF34ABED}">
      <dsp:nvSpPr>
        <dsp:cNvPr id="0" name=""/>
        <dsp:cNvSpPr/>
      </dsp:nvSpPr>
      <dsp:spPr>
        <a:xfrm>
          <a:off x="3377566" y="1159472"/>
          <a:ext cx="256359" cy="1066739"/>
        </a:xfrm>
        <a:custGeom>
          <a:avLst/>
          <a:gdLst/>
          <a:ahLst/>
          <a:cxnLst/>
          <a:rect l="0" t="0" r="0" b="0"/>
          <a:pathLst>
            <a:path>
              <a:moveTo>
                <a:pt x="256359" y="0"/>
              </a:moveTo>
              <a:lnTo>
                <a:pt x="256359" y="1066739"/>
              </a:lnTo>
              <a:lnTo>
                <a:pt x="0" y="106673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5B1C2-7961-4D3F-91DF-C749F57FC2A0}">
      <dsp:nvSpPr>
        <dsp:cNvPr id="0" name=""/>
        <dsp:cNvSpPr/>
      </dsp:nvSpPr>
      <dsp:spPr>
        <a:xfrm>
          <a:off x="3575335" y="1159472"/>
          <a:ext cx="91440" cy="2133454"/>
        </a:xfrm>
        <a:custGeom>
          <a:avLst/>
          <a:gdLst/>
          <a:ahLst/>
          <a:cxnLst/>
          <a:rect l="0" t="0" r="0" b="0"/>
          <a:pathLst>
            <a:path>
              <a:moveTo>
                <a:pt x="58590" y="0"/>
              </a:moveTo>
              <a:lnTo>
                <a:pt x="58590" y="1889964"/>
              </a:lnTo>
              <a:lnTo>
                <a:pt x="45720" y="1889964"/>
              </a:lnTo>
              <a:lnTo>
                <a:pt x="45720" y="213345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6C88E-074C-4311-9B8D-10F034BA51DA}">
      <dsp:nvSpPr>
        <dsp:cNvPr id="0" name=""/>
        <dsp:cNvSpPr/>
      </dsp:nvSpPr>
      <dsp:spPr>
        <a:xfrm>
          <a:off x="1405674" y="0"/>
          <a:ext cx="4456503" cy="1159472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Public company</a:t>
          </a:r>
          <a:endParaRPr lang="he-IL" sz="27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405674" y="0"/>
        <a:ext cx="4456503" cy="1159472"/>
      </dsp:txXfrm>
    </dsp:sp>
    <dsp:sp modelId="{6C0E7F7B-B638-41D3-82D4-D8319F9D6924}">
      <dsp:nvSpPr>
        <dsp:cNvPr id="0" name=""/>
        <dsp:cNvSpPr/>
      </dsp:nvSpPr>
      <dsp:spPr>
        <a:xfrm>
          <a:off x="2352244" y="3292926"/>
          <a:ext cx="2537622" cy="139964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Insurance company – private company </a:t>
          </a:r>
          <a:endParaRPr lang="he-IL" sz="27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52244" y="3292926"/>
        <a:ext cx="2537622" cy="1399645"/>
      </dsp:txXfrm>
    </dsp:sp>
    <dsp:sp modelId="{ED692A88-A8EB-4318-85A0-84C3A6C079F2}">
      <dsp:nvSpPr>
        <dsp:cNvPr id="0" name=""/>
        <dsp:cNvSpPr/>
      </dsp:nvSpPr>
      <dsp:spPr>
        <a:xfrm>
          <a:off x="1058620" y="1646475"/>
          <a:ext cx="2318945" cy="115947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 board committee </a:t>
          </a:r>
          <a:endParaRPr lang="he-IL" sz="27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058620" y="1646475"/>
        <a:ext cx="2318945" cy="1159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902C-EA91-4344-AF0B-7FE39189A3E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81AE6-CDAE-E340-BFDD-5899110DD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1AE6-CDAE-E340-BFDD-5899110DD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1AE6-CDAE-E340-BFDD-5899110DD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1AE6-CDAE-E340-BFDD-5899110DDD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5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6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6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7B22-7942-0440-BD90-F72F9338A64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FDCC-91A2-844F-BD9D-86DE952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B79C48-A25D-BC4D-BBD1-E7303EAD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0B4EB-777E-1D41-8C6A-CFC455CC3768}"/>
              </a:ext>
            </a:extLst>
          </p:cNvPr>
          <p:cNvCxnSpPr>
            <a:cxnSpLocks/>
          </p:cNvCxnSpPr>
          <p:nvPr/>
        </p:nvCxnSpPr>
        <p:spPr>
          <a:xfrm>
            <a:off x="5539037" y="2936990"/>
            <a:ext cx="1" cy="98402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318655" y="2663881"/>
            <a:ext cx="4923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Boards in Company Groups</a:t>
            </a:r>
            <a:r>
              <a:rPr lang="en-US" sz="4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0236" y="2840706"/>
            <a:ext cx="5573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Mr. </a:t>
            </a:r>
            <a:r>
              <a:rPr lang="en-US" sz="2400" b="1" dirty="0" err="1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Offir</a:t>
            </a:r>
            <a:r>
              <a:rPr lang="en-US" sz="24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Eyal</a:t>
            </a:r>
            <a:r>
              <a:rPr lang="en-US" sz="24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r>
              <a:rPr lang="en-US" sz="20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Director of International Affairs Dep.</a:t>
            </a:r>
          </a:p>
          <a:p>
            <a:r>
              <a:rPr lang="en-US" sz="20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Senior Advisor to the Chairwoman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ECED8-4284-194D-AFA6-FE264BE68E82}"/>
              </a:ext>
            </a:extLst>
          </p:cNvPr>
          <p:cNvSpPr txBox="1"/>
          <p:nvPr/>
        </p:nvSpPr>
        <p:spPr>
          <a:xfrm>
            <a:off x="5660235" y="3713693"/>
            <a:ext cx="429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B0F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4234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645319" y="223925"/>
            <a:ext cx="4914900" cy="68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Conclusions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483326" y="1342344"/>
            <a:ext cx="9952445" cy="48842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independence of the board of directors is a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issue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corporate governance principles in the Israeli law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Dual roles of the board - outline the corporation’s policy and supervises the corporation’s business management 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regulation in Israel operated on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3 different levels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Board composition and board committees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Duty of care and fiduciary duty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Directing behavioral norms </a:t>
            </a:r>
            <a:r>
              <a:rPr lang="en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RPTs and financial disclosure </a:t>
            </a:r>
          </a:p>
          <a:p>
            <a:pPr marL="0" indent="0">
              <a:lnSpc>
                <a:spcPct val="160000"/>
              </a:lnSpc>
              <a:buNone/>
            </a:pPr>
            <a:endParaRPr lang="he-I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20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B79C48-A25D-BC4D-BBD1-E7303EAD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C58D6-4000-9942-9564-1C93632D3C7D}"/>
              </a:ext>
            </a:extLst>
          </p:cNvPr>
          <p:cNvSpPr txBox="1"/>
          <p:nvPr/>
        </p:nvSpPr>
        <p:spPr>
          <a:xfrm>
            <a:off x="819149" y="2875002"/>
            <a:ext cx="8710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6600" b="1" dirty="0">
                <a:solidFill>
                  <a:schemeClr val="bg1"/>
                </a:solidFill>
                <a:latin typeface="Helvetica" pitchFamily="2" charset="0"/>
                <a:ea typeface="DavidCaslon" charset="0"/>
                <a:cs typeface="DavidCaslon" charset="0"/>
              </a:rPr>
              <a:t>THANK YOU</a:t>
            </a:r>
            <a:r>
              <a:rPr lang="en-US" sz="6600" b="1" dirty="0">
                <a:solidFill>
                  <a:srgbClr val="00B0F0"/>
                </a:solidFill>
                <a:latin typeface="Helvetica" pitchFamily="2" charset="0"/>
                <a:ea typeface="DavidCaslon" charset="0"/>
                <a:cs typeface="DavidCaslon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06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48012" y="223925"/>
            <a:ext cx="8482641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Company Groups In Israel - Background 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-971627" y="1297046"/>
            <a:ext cx="11514937" cy="5237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lnSpc>
                <a:spcPct val="15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Centralized ownership, Company Groups and Pyramids</a:t>
            </a:r>
          </a:p>
          <a:p>
            <a:pPr lvl="3" algn="just">
              <a:lnSpc>
                <a:spcPct val="150000"/>
              </a:lnSpc>
            </a:pPr>
            <a:r>
              <a:rPr lang="en-US" sz="28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Major reforms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lang="en-US" sz="28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lvl="4" algn="just">
              <a:lnSpc>
                <a:spcPct val="15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Law for the Promotion of Competition and Reduction     of Concentration</a:t>
            </a:r>
          </a:p>
          <a:p>
            <a:pPr lvl="4" algn="just">
              <a:lnSpc>
                <a:spcPct val="15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establishment of the specialized Economic Court</a:t>
            </a:r>
          </a:p>
          <a:p>
            <a:pPr lvl="4" algn="just">
              <a:lnSpc>
                <a:spcPct val="15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addition of administrative enforcement</a:t>
            </a:r>
          </a:p>
          <a:p>
            <a:pPr lvl="4" algn="just">
              <a:lnSpc>
                <a:spcPct val="15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Significant amendments in the Israeli Company law</a:t>
            </a:r>
          </a:p>
          <a:p>
            <a:pPr marL="1714500" lvl="3" indent="-342900" algn="just">
              <a:lnSpc>
                <a:spcPct val="150000"/>
              </a:lnSpc>
              <a:buFont typeface="Arial"/>
              <a:buAutoNum type="arabicParenBoth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3114">
            <a:off x="8875773" y="4455503"/>
            <a:ext cx="2991777" cy="15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48012" y="223925"/>
            <a:ext cx="8482641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Company Groups In Israel - Background 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96253" y="2401123"/>
            <a:ext cx="10668000" cy="760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50000"/>
              </a:lnSpc>
              <a:buNone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Significant trends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חץ ישר 2"/>
          <p:cNvCxnSpPr/>
          <p:nvPr/>
        </p:nvCxnSpPr>
        <p:spPr>
          <a:xfrm>
            <a:off x="7962900" y="2285177"/>
            <a:ext cx="0" cy="8763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3676650" y="2114550"/>
            <a:ext cx="0" cy="8763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2247900" y="4114800"/>
            <a:ext cx="0" cy="8763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6817534" y="4114800"/>
            <a:ext cx="0" cy="8763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2769" y="1431412"/>
            <a:ext cx="59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Decrease in company groups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8550" y="1361291"/>
            <a:ext cx="496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Enhanced 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Enforcement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137" y="5154483"/>
            <a:ext cx="5040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Decrease of 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Control premium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9386" y="5154483"/>
            <a:ext cx="3401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Fewer opportunities to misuse the control</a:t>
            </a:r>
          </a:p>
        </p:txBody>
      </p:sp>
    </p:spTree>
    <p:extLst>
      <p:ext uri="{BB962C8B-B14F-4D97-AF65-F5344CB8AC3E}">
        <p14:creationId xmlns:p14="http://schemas.microsoft.com/office/powerpoint/2010/main" val="228895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31971" y="191176"/>
            <a:ext cx="9706621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Company Groups In Israel - Background </a:t>
            </a:r>
          </a:p>
        </p:txBody>
      </p:sp>
      <p:sp>
        <p:nvSpPr>
          <p:cNvPr id="2" name="מלבן 1"/>
          <p:cNvSpPr/>
          <p:nvPr/>
        </p:nvSpPr>
        <p:spPr>
          <a:xfrm>
            <a:off x="0" y="1414499"/>
            <a:ext cx="10277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“Company Group Theory” - </a:t>
            </a:r>
            <a:r>
              <a:rPr lang="en-US" sz="28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never adopted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</a:t>
            </a:r>
            <a:b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Israeli Company Law (“ICL”)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ICL views each and every company as a </a:t>
            </a:r>
            <a:r>
              <a:rPr lang="en-US" sz="28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separate legal entity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Director must act for the interests of </a:t>
            </a:r>
            <a:r>
              <a:rPr lang="en-US" sz="28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his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company</a:t>
            </a:r>
          </a:p>
          <a:p>
            <a:pPr>
              <a:lnSpc>
                <a:spcPct val="200000"/>
              </a:lnSpc>
            </a:pPr>
            <a:endParaRPr lang="he-I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200000"/>
              </a:lnSpc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7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0" y="220234"/>
            <a:ext cx="10582921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Independent Board          the interests of the company </a:t>
            </a: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13098625"/>
              </p:ext>
            </p:extLst>
          </p:nvPr>
        </p:nvGraphicFramePr>
        <p:xfrm>
          <a:off x="314648" y="1170762"/>
          <a:ext cx="7697586" cy="508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5859" y="1820996"/>
            <a:ext cx="2702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</a:p>
          <a:p>
            <a:pPr algn="ctr"/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Independent Board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61" y="1936015"/>
            <a:ext cx="1722553" cy="114628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1822" y="5187462"/>
            <a:ext cx="1723237" cy="11476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0883" y="3706143"/>
            <a:ext cx="1566775" cy="1190263"/>
          </a:xfrm>
          <a:prstGeom prst="rect">
            <a:avLst/>
          </a:prstGeom>
        </p:spPr>
      </p:pic>
      <p:sp>
        <p:nvSpPr>
          <p:cNvPr id="9" name="חץ ימינה 8"/>
          <p:cNvSpPr/>
          <p:nvPr/>
        </p:nvSpPr>
        <p:spPr>
          <a:xfrm>
            <a:off x="4163440" y="468735"/>
            <a:ext cx="591440" cy="30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95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31971" y="191176"/>
            <a:ext cx="9589545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1. Board composition and board committees </a:t>
            </a:r>
          </a:p>
        </p:txBody>
      </p:sp>
      <p:sp>
        <p:nvSpPr>
          <p:cNvPr id="2" name="מלבן 1"/>
          <p:cNvSpPr/>
          <p:nvPr/>
        </p:nvSpPr>
        <p:spPr>
          <a:xfrm>
            <a:off x="0" y="1258123"/>
            <a:ext cx="104989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 least 2 "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outside directors"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 public company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Mandatory board committees are designed to preserve independence: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Audit Committee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must include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all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"outside directors" and a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majority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independent directors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Financial Statements Committee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must be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headed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an outside director. All members must be independent as well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Compensation Committee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- must be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headed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an outside director.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majority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outside directors. All members must be independent as well</a:t>
            </a:r>
          </a:p>
          <a:p>
            <a:pPr algn="just">
              <a:lnSpc>
                <a:spcPct val="200000"/>
              </a:lnSpc>
            </a:pP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522" t="18982" r="1660" b="25978"/>
          <a:stretch/>
        </p:blipFill>
        <p:spPr>
          <a:xfrm>
            <a:off x="7834266" y="625369"/>
            <a:ext cx="2249071" cy="12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6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31971" y="191176"/>
            <a:ext cx="10116929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2. Imposing duty of care and fiduciary duty on directors</a:t>
            </a:r>
          </a:p>
        </p:txBody>
      </p:sp>
      <p:sp>
        <p:nvSpPr>
          <p:cNvPr id="2" name="מלבן 1"/>
          <p:cNvSpPr/>
          <p:nvPr/>
        </p:nvSpPr>
        <p:spPr>
          <a:xfrm>
            <a:off x="0" y="1258123"/>
            <a:ext cx="104989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ICL emphasizes the duty of a director to exercise an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independent judgment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otherwise he will be deemed as breaching his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fiduciary duties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ICL forbids any person from performing duties of a director unless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duly appointed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If a director of a parent company interfere in the management of the subsidiary, he may be seen as “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shadow director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” with all the consequences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Piercing the corporate veil is limited to exceptional cases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insurance company case - the parent company revised its decision</a:t>
            </a: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7552" t="22188" r="7761" b="13125"/>
          <a:stretch/>
        </p:blipFill>
        <p:spPr>
          <a:xfrm>
            <a:off x="8796943" y="4937761"/>
            <a:ext cx="2252749" cy="17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2728160" y="280542"/>
            <a:ext cx="10116929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insurance company case</a:t>
            </a:r>
            <a:endParaRPr lang="en-US" sz="3200" b="1" dirty="0">
              <a:solidFill>
                <a:srgbClr val="002060"/>
              </a:solidFill>
              <a:latin typeface="Segoe UI Light" panose="020B0502040204020203" pitchFamily="34" charset="0"/>
              <a:ea typeface="DavidCaslon" charset="0"/>
              <a:cs typeface="Segoe UI Light" panose="020B05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663744650"/>
              </p:ext>
            </p:extLst>
          </p:nvPr>
        </p:nvGraphicFramePr>
        <p:xfrm>
          <a:off x="2728160" y="1538054"/>
          <a:ext cx="6907928" cy="469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5658" y="1258123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מחבר חץ ישר 9"/>
          <p:cNvCxnSpPr/>
          <p:nvPr/>
        </p:nvCxnSpPr>
        <p:spPr>
          <a:xfrm>
            <a:off x="5029201" y="4256467"/>
            <a:ext cx="450760" cy="81136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672" y="4124860"/>
            <a:ext cx="2090670" cy="140671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714" y="1691038"/>
            <a:ext cx="2428586" cy="1416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9554" y="2447877"/>
            <a:ext cx="4121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solidFill>
                  <a:srgbClr val="A1AFD5"/>
                </a:solidFill>
              </a:rPr>
              <a:t>+</a:t>
            </a:r>
            <a:endParaRPr lang="he-IL" sz="9600" dirty="0">
              <a:solidFill>
                <a:srgbClr val="A1AFD5"/>
              </a:solidFill>
            </a:endParaRPr>
          </a:p>
        </p:txBody>
      </p:sp>
      <p:sp>
        <p:nvSpPr>
          <p:cNvPr id="15" name="AutoShape 2" descr="https://fg-gw-tel.isa.gov.il/resources?shortenID=837c5d69-9e63-4c3d-9ee9-1c140b50e376&amp;signature=706b8af018f9dc7a1b25d38cb69c477326902c4aae1a30588451a2f3837fc033&amp;IsSync=&amp;result="/>
          <p:cNvSpPr>
            <a:spLocks noChangeAspect="1" noChangeArrowheads="1"/>
          </p:cNvSpPr>
          <p:nvPr/>
        </p:nvSpPr>
        <p:spPr bwMode="auto">
          <a:xfrm>
            <a:off x="206533" y="-2517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066124" y="2129660"/>
            <a:ext cx="217654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>
                <a:solidFill>
                  <a:srgbClr val="C82026"/>
                </a:solidFill>
              </a:rPr>
              <a:t>X</a:t>
            </a:r>
            <a:endParaRPr lang="he-IL" sz="20000" dirty="0">
              <a:solidFill>
                <a:srgbClr val="C82026"/>
              </a:solidFill>
            </a:endParaRPr>
          </a:p>
        </p:txBody>
      </p:sp>
      <p:sp>
        <p:nvSpPr>
          <p:cNvPr id="17" name="AutoShape 2" descr="https://fg-gw-tel.isa.gov.il/resources?shortenID=837c5d69-9e63-4c3d-9ee9-1c140b50e376&amp;signature=706b8af018f9dc7a1b25d38cb69c477326902c4aae1a30588451a2f3837fc033&amp;IsSync=&amp;result="/>
          <p:cNvSpPr>
            <a:spLocks noChangeAspect="1" noChangeArrowheads="1"/>
          </p:cNvSpPr>
          <p:nvPr/>
        </p:nvSpPr>
        <p:spPr bwMode="auto">
          <a:xfrm>
            <a:off x="358933" y="-993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7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C0357-041E-3145-AF78-FF077C9814F3}"/>
              </a:ext>
            </a:extLst>
          </p:cNvPr>
          <p:cNvSpPr txBox="1"/>
          <p:nvPr/>
        </p:nvSpPr>
        <p:spPr>
          <a:xfrm>
            <a:off x="131971" y="191176"/>
            <a:ext cx="10116929" cy="66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Segoe UI Light" panose="020B0502040204020203" pitchFamily="34" charset="0"/>
                <a:ea typeface="DavidCaslon" charset="0"/>
                <a:cs typeface="Segoe UI Light" panose="020B0502040204020203" pitchFamily="34" charset="0"/>
              </a:rPr>
              <a:t>3. Directing behavioral norms of directors</a:t>
            </a:r>
          </a:p>
        </p:txBody>
      </p:sp>
      <p:sp>
        <p:nvSpPr>
          <p:cNvPr id="2" name="מלבן 1"/>
          <p:cNvSpPr/>
          <p:nvPr/>
        </p:nvSpPr>
        <p:spPr>
          <a:xfrm>
            <a:off x="-247649" y="1529862"/>
            <a:ext cx="110299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Related Party Transactions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Different approval in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different types of RPT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involving directors, managers or controlling shareholders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precondition for approval - the transaction is for the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company's interest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main focus of ICL is on transactions with the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controlling SH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or with a third party if the controlling SH has a personal interest in it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Transaction of a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private subsidiary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the controller of the group - should be approved as if it was a transaction with the public company itself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Financial Disclosure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public company must disclose any </a:t>
            </a: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material information regarding private subsidiaries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that are considered material</a:t>
            </a:r>
          </a:p>
        </p:txBody>
      </p:sp>
      <p:sp>
        <p:nvSpPr>
          <p:cNvPr id="5" name="מלבן 4"/>
          <p:cNvSpPr/>
          <p:nvPr/>
        </p:nvSpPr>
        <p:spPr>
          <a:xfrm>
            <a:off x="11087100" y="986385"/>
            <a:ext cx="685800" cy="543477"/>
          </a:xfrm>
          <a:prstGeom prst="rect">
            <a:avLst/>
          </a:prstGeom>
          <a:solidFill>
            <a:srgbClr val="AA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11368" t="7498" r="11658" b="6276"/>
          <a:stretch/>
        </p:blipFill>
        <p:spPr>
          <a:xfrm>
            <a:off x="8092440" y="57537"/>
            <a:ext cx="1477338" cy="16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2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510</Words>
  <Application>Microsoft Office PowerPoint</Application>
  <PresentationFormat>Широкоэкранный</PresentationFormat>
  <Paragraphs>66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DavidCaslon</vt:lpstr>
      <vt:lpstr>Helvetica</vt:lpstr>
      <vt:lpstr>Segoe UI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נעם בן עטר (סטודנט)</dc:creator>
  <cp:lastModifiedBy>Рябова Анна Сергеевна</cp:lastModifiedBy>
  <cp:revision>253</cp:revision>
  <cp:lastPrinted>2019-11-12T08:38:32Z</cp:lastPrinted>
  <dcterms:created xsi:type="dcterms:W3CDTF">2018-11-05T18:19:01Z</dcterms:created>
  <dcterms:modified xsi:type="dcterms:W3CDTF">2019-11-12T08:40:34Z</dcterms:modified>
</cp:coreProperties>
</file>